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autoCompressPictures="0">
  <p:sldMasterIdLst>
    <p:sldMasterId id="2147484082" r:id="rId1"/>
  </p:sldMasterIdLst>
  <p:notesMasterIdLst>
    <p:notesMasterId r:id="rId21"/>
  </p:notesMasterIdLst>
  <p:handoutMasterIdLst>
    <p:handoutMasterId r:id="rId22"/>
  </p:handoutMasterIdLst>
  <p:sldIdLst>
    <p:sldId id="1525" r:id="rId2"/>
    <p:sldId id="257" r:id="rId3"/>
    <p:sldId id="258" r:id="rId4"/>
    <p:sldId id="259" r:id="rId5"/>
    <p:sldId id="256" r:id="rId6"/>
    <p:sldId id="260" r:id="rId7"/>
    <p:sldId id="263" r:id="rId8"/>
    <p:sldId id="264" r:id="rId9"/>
    <p:sldId id="265" r:id="rId10"/>
    <p:sldId id="266" r:id="rId11"/>
    <p:sldId id="267" r:id="rId12"/>
    <p:sldId id="271" r:id="rId13"/>
    <p:sldId id="270" r:id="rId14"/>
    <p:sldId id="272" r:id="rId15"/>
    <p:sldId id="269" r:id="rId16"/>
    <p:sldId id="268" r:id="rId17"/>
    <p:sldId id="273" r:id="rId18"/>
    <p:sldId id="261" r:id="rId19"/>
    <p:sldId id="262" r:id="rId20"/>
  </p:sldIdLst>
  <p:sldSz cx="12436475" cy="6994525"/>
  <p:notesSz cx="9939338" cy="68072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87">
          <p15:clr>
            <a:srgbClr val="A4A3A4"/>
          </p15:clr>
        </p15:guide>
        <p15:guide id="2" orient="horz" pos="763">
          <p15:clr>
            <a:srgbClr val="A4A3A4"/>
          </p15:clr>
        </p15:guide>
        <p15:guide id="3" orient="horz" pos="1341" userDrawn="1">
          <p15:clr>
            <a:srgbClr val="A4A3A4"/>
          </p15:clr>
        </p15:guide>
        <p15:guide id="4" orient="horz" pos="2475" userDrawn="1">
          <p15:clr>
            <a:srgbClr val="A4A3A4"/>
          </p15:clr>
        </p15:guide>
        <p15:guide id="5" orient="horz" pos="4219">
          <p15:clr>
            <a:srgbClr val="A4A3A4"/>
          </p15:clr>
        </p15:guide>
        <p15:guide id="6" orient="horz" pos="3564" userDrawn="1">
          <p15:clr>
            <a:srgbClr val="A4A3A4"/>
          </p15:clr>
        </p15:guide>
        <p15:guide id="7" orient="horz" pos="3065" userDrawn="1">
          <p15:clr>
            <a:srgbClr val="A4A3A4"/>
          </p15:clr>
        </p15:guide>
        <p15:guide id="8" orient="horz" pos="1885" userDrawn="1">
          <p15:clr>
            <a:srgbClr val="A4A3A4"/>
          </p15:clr>
        </p15:guide>
        <p15:guide id="9" pos="152" userDrawn="1">
          <p15:clr>
            <a:srgbClr val="A4A3A4"/>
          </p15:clr>
        </p15:guide>
        <p15:guide id="10" pos="1332" userDrawn="1">
          <p15:clr>
            <a:srgbClr val="A4A3A4"/>
          </p15:clr>
        </p15:guide>
        <p15:guide id="11" pos="7661">
          <p15:clr>
            <a:srgbClr val="A4A3A4"/>
          </p15:clr>
        </p15:guide>
        <p15:guide id="12" pos="749">
          <p15:clr>
            <a:srgbClr val="A4A3A4"/>
          </p15:clr>
        </p15:guide>
        <p15:guide id="13" pos="7092" userDrawn="1">
          <p15:clr>
            <a:srgbClr val="A4A3A4"/>
          </p15:clr>
        </p15:guide>
        <p15:guide id="14" pos="3629">
          <p15:clr>
            <a:srgbClr val="A4A3A4"/>
          </p15:clr>
        </p15:guide>
        <p15:guide id="15" pos="1901">
          <p15:clr>
            <a:srgbClr val="A4A3A4"/>
          </p15:clr>
        </p15:guide>
        <p15:guide id="16" pos="2477">
          <p15:clr>
            <a:srgbClr val="A4A3A4"/>
          </p15:clr>
        </p15:guide>
        <p15:guide id="17" pos="4205">
          <p15:clr>
            <a:srgbClr val="A4A3A4"/>
          </p15:clr>
        </p15:guide>
        <p15:guide id="18" pos="4779" userDrawn="1">
          <p15:clr>
            <a:srgbClr val="A4A3A4"/>
          </p15:clr>
        </p15:guide>
        <p15:guide id="19" pos="5357">
          <p15:clr>
            <a:srgbClr val="A4A3A4"/>
          </p15:clr>
        </p15:guide>
        <p15:guide id="20" pos="5933">
          <p15:clr>
            <a:srgbClr val="A4A3A4"/>
          </p15:clr>
        </p15:guide>
        <p15:guide id="21" pos="6502" userDrawn="1">
          <p15:clr>
            <a:srgbClr val="A4A3A4"/>
          </p15:clr>
        </p15:guide>
        <p15:guide id="22" pos="3055" userDrawn="1">
          <p15:clr>
            <a:srgbClr val="A4A3A4"/>
          </p15:clr>
        </p15:guide>
      </p15:sldGuideLst>
    </p:ext>
    <p:ext uri="{2D200454-40CA-4A62-9FC3-DE9A4176ACB9}">
      <p15:notesGuideLst xmlns:p15="http://schemas.microsoft.com/office/powerpoint/2012/main">
        <p15:guide id="1" orient="horz" pos="2144" userDrawn="1">
          <p15:clr>
            <a:srgbClr val="A4A3A4"/>
          </p15:clr>
        </p15:guide>
        <p15:guide id="2" pos="3131"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3" name="作成者" initials="A" lastIdx="0"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FF2600"/>
    <a:srgbClr val="FCD116"/>
    <a:srgbClr val="F5783A"/>
    <a:srgbClr val="7FBA00"/>
    <a:srgbClr val="002050"/>
    <a:srgbClr val="FFB900"/>
    <a:srgbClr val="0072C6"/>
    <a:srgbClr val="FD3833"/>
    <a:srgbClr val="00A4E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9D0F9FA-FD03-F040-A3D6-778A935607BF}" v="2" dt="2018-09-10T01:40:04.732"/>
  </p1510:revLst>
</p1510:revInfo>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中間スタイル 2 - アクセント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F2DE63D5-997A-4646-A377-4702673A728D}" styleName="淡色スタイル 2 - アクセント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69C7853C-536D-4A76-A0AE-DD22124D55A5}" styleName="テーマ スタイル 1 - アクセント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1FECB4D8-DB02-4DC6-A0A2-4F2EBAE1DC90}" styleName="中間スタイル 1 - アクセント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7DF18680-E054-41AD-8BC1-D1AEF772440D}" styleName="中間スタイル 2 - アクセント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8799B23B-EC83-4686-B30A-512413B5E67A}" styleName="淡色スタイル 3 - アクセント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5DA37D80-6434-44D0-A028-1B22A696006F}" styleName="淡色スタイル 3 - アクセント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0505E3EF-67EA-436B-97B2-0124C06EBD24}" styleName="中間スタイル 4 - アクセント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C4B1156A-380E-4F78-BDF5-A606A8083BF9}" styleName="中間スタイル 4 - アクセント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22838BEF-8BB2-4498-84A7-C5851F593DF1}" styleName="中間スタイル 4 - アクセント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8A107856-5554-42FB-B03E-39F5DBC370BA}" styleName="中間スタイル 4 - アクセント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BDBED569-4797-4DF1-A0F4-6AAB3CD982D8}" styleName="淡色スタイル 3 - アクセント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405" autoAdjust="0"/>
    <p:restoredTop sz="86931" autoAdjust="0"/>
  </p:normalViewPr>
  <p:slideViewPr>
    <p:cSldViewPr>
      <p:cViewPr varScale="1">
        <p:scale>
          <a:sx n="94" d="100"/>
          <a:sy n="94" d="100"/>
        </p:scale>
        <p:origin x="912" y="200"/>
      </p:cViewPr>
      <p:guideLst>
        <p:guide orient="horz" pos="187"/>
        <p:guide orient="horz" pos="763"/>
        <p:guide orient="horz" pos="1341"/>
        <p:guide orient="horz" pos="2475"/>
        <p:guide orient="horz" pos="4219"/>
        <p:guide orient="horz" pos="3564"/>
        <p:guide orient="horz" pos="3065"/>
        <p:guide orient="horz" pos="1885"/>
        <p:guide pos="152"/>
        <p:guide pos="1332"/>
        <p:guide pos="7661"/>
        <p:guide pos="749"/>
        <p:guide pos="7092"/>
        <p:guide pos="3629"/>
        <p:guide pos="1901"/>
        <p:guide pos="2477"/>
        <p:guide pos="4205"/>
        <p:guide pos="4779"/>
        <p:guide pos="5357"/>
        <p:guide pos="5933"/>
        <p:guide pos="6502"/>
        <p:guide pos="3055"/>
      </p:guideLst>
    </p:cSldViewPr>
  </p:slideViewPr>
  <p:notesTextViewPr>
    <p:cViewPr>
      <p:scale>
        <a:sx n="3" d="2"/>
        <a:sy n="3" d="2"/>
      </p:scale>
      <p:origin x="0" y="0"/>
    </p:cViewPr>
  </p:notesTextViewPr>
  <p:sorterViewPr>
    <p:cViewPr>
      <p:scale>
        <a:sx n="60" d="100"/>
        <a:sy n="60" d="100"/>
      </p:scale>
      <p:origin x="0" y="-7440"/>
    </p:cViewPr>
  </p:sorterViewPr>
  <p:notesViewPr>
    <p:cSldViewPr showGuides="1">
      <p:cViewPr>
        <p:scale>
          <a:sx n="268" d="100"/>
          <a:sy n="268" d="100"/>
        </p:scale>
        <p:origin x="210" y="-10638"/>
      </p:cViewPr>
      <p:guideLst>
        <p:guide orient="horz" pos="2144"/>
        <p:guide pos="3131"/>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commentAuthors" Target="commentAuthors.xml"/><Relationship Id="rId28"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handoutMaster" Target="handoutMasters/handoutMaster1.xml"/><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ei Omizo" userId="54072508-6e73-4a7d-95fb-96d1864945a5" providerId="ADAL" clId="{39D0F9FA-FD03-F040-A3D6-778A935607BF}"/>
    <pc:docChg chg="modSld">
      <pc:chgData name="Kei Omizo" userId="54072508-6e73-4a7d-95fb-96d1864945a5" providerId="ADAL" clId="{39D0F9FA-FD03-F040-A3D6-778A935607BF}" dt="2018-09-10T01:40:10.778" v="3" actId="14100"/>
      <pc:docMkLst>
        <pc:docMk/>
      </pc:docMkLst>
      <pc:sldChg chg="addSp delSp modSp">
        <pc:chgData name="Kei Omizo" userId="54072508-6e73-4a7d-95fb-96d1864945a5" providerId="ADAL" clId="{39D0F9FA-FD03-F040-A3D6-778A935607BF}" dt="2018-09-10T01:40:10.778" v="3" actId="14100"/>
        <pc:sldMkLst>
          <pc:docMk/>
          <pc:sldMk cId="2512335232" sldId="256"/>
        </pc:sldMkLst>
        <pc:spChg chg="mod topLvl">
          <ac:chgData name="Kei Omizo" userId="54072508-6e73-4a7d-95fb-96d1864945a5" providerId="ADAL" clId="{39D0F9FA-FD03-F040-A3D6-778A935607BF}" dt="2018-09-10T01:39:59.804" v="0" actId="165"/>
          <ac:spMkLst>
            <pc:docMk/>
            <pc:sldMk cId="2512335232" sldId="256"/>
            <ac:spMk id="6" creationId="{FA7CE731-CE64-4B41-9B5B-BBE648283B81}"/>
          </ac:spMkLst>
        </pc:spChg>
        <pc:spChg chg="mod topLvl">
          <ac:chgData name="Kei Omizo" userId="54072508-6e73-4a7d-95fb-96d1864945a5" providerId="ADAL" clId="{39D0F9FA-FD03-F040-A3D6-778A935607BF}" dt="2018-09-10T01:39:59.804" v="0" actId="165"/>
          <ac:spMkLst>
            <pc:docMk/>
            <pc:sldMk cId="2512335232" sldId="256"/>
            <ac:spMk id="7" creationId="{1FED5DB9-5B57-2543-AB05-F3161F145542}"/>
          </ac:spMkLst>
        </pc:spChg>
        <pc:spChg chg="mod topLvl">
          <ac:chgData name="Kei Omizo" userId="54072508-6e73-4a7d-95fb-96d1864945a5" providerId="ADAL" clId="{39D0F9FA-FD03-F040-A3D6-778A935607BF}" dt="2018-09-10T01:39:59.804" v="0" actId="165"/>
          <ac:spMkLst>
            <pc:docMk/>
            <pc:sldMk cId="2512335232" sldId="256"/>
            <ac:spMk id="8" creationId="{ACEC92B9-1D52-3042-9D54-8C32736C26D8}"/>
          </ac:spMkLst>
        </pc:spChg>
        <pc:spChg chg="mod topLvl">
          <ac:chgData name="Kei Omizo" userId="54072508-6e73-4a7d-95fb-96d1864945a5" providerId="ADAL" clId="{39D0F9FA-FD03-F040-A3D6-778A935607BF}" dt="2018-09-10T01:39:59.804" v="0" actId="165"/>
          <ac:spMkLst>
            <pc:docMk/>
            <pc:sldMk cId="2512335232" sldId="256"/>
            <ac:spMk id="9" creationId="{BFB1ECAF-DA4C-F94A-A2BE-B201E4EE10A3}"/>
          </ac:spMkLst>
        </pc:spChg>
        <pc:spChg chg="mod topLvl">
          <ac:chgData name="Kei Omizo" userId="54072508-6e73-4a7d-95fb-96d1864945a5" providerId="ADAL" clId="{39D0F9FA-FD03-F040-A3D6-778A935607BF}" dt="2018-09-10T01:39:59.804" v="0" actId="165"/>
          <ac:spMkLst>
            <pc:docMk/>
            <pc:sldMk cId="2512335232" sldId="256"/>
            <ac:spMk id="10" creationId="{14914818-536C-CA4D-B85D-C3284F29370E}"/>
          </ac:spMkLst>
        </pc:spChg>
        <pc:spChg chg="add mod">
          <ac:chgData name="Kei Omizo" userId="54072508-6e73-4a7d-95fb-96d1864945a5" providerId="ADAL" clId="{39D0F9FA-FD03-F040-A3D6-778A935607BF}" dt="2018-09-10T01:40:10.778" v="3" actId="14100"/>
          <ac:spMkLst>
            <pc:docMk/>
            <pc:sldMk cId="2512335232" sldId="256"/>
            <ac:spMk id="12" creationId="{0A0B5F89-BF92-754A-AB9D-57F0FC74EE62}"/>
          </ac:spMkLst>
        </pc:spChg>
        <pc:grpChg chg="del">
          <ac:chgData name="Kei Omizo" userId="54072508-6e73-4a7d-95fb-96d1864945a5" providerId="ADAL" clId="{39D0F9FA-FD03-F040-A3D6-778A935607BF}" dt="2018-09-10T01:39:59.804" v="0" actId="165"/>
          <ac:grpSpMkLst>
            <pc:docMk/>
            <pc:sldMk cId="2512335232" sldId="256"/>
            <ac:grpSpMk id="11" creationId="{3FC19DCA-12D4-EA4A-BD94-70D8D01D76C1}"/>
          </ac:grpSpMkLst>
        </pc:grpChg>
        <pc:picChg chg="mod topLvl">
          <ac:chgData name="Kei Omizo" userId="54072508-6e73-4a7d-95fb-96d1864945a5" providerId="ADAL" clId="{39D0F9FA-FD03-F040-A3D6-778A935607BF}" dt="2018-09-10T01:39:59.804" v="0" actId="165"/>
          <ac:picMkLst>
            <pc:docMk/>
            <pc:sldMk cId="2512335232" sldId="256"/>
            <ac:picMk id="4" creationId="{9A8A8370-0D13-9D4F-A16E-3B73783A5D33}"/>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4307046" cy="34036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5629992" y="0"/>
            <a:ext cx="4307046" cy="340360"/>
          </a:xfrm>
          <a:prstGeom prst="rect">
            <a:avLst/>
          </a:prstGeom>
        </p:spPr>
        <p:txBody>
          <a:bodyPr vert="horz" lIns="91440" tIns="45720" rIns="91440" bIns="45720" rtlCol="0"/>
          <a:lstStyle>
            <a:lvl1pPr algn="r">
              <a:defRPr sz="1200"/>
            </a:lvl1pPr>
          </a:lstStyle>
          <a:p>
            <a:fld id="{9C38E39A-96B9-4F37-A1B1-3222792214A9}" type="datetime1">
              <a:rPr lang="en-US" altLang="ja-JP" smtClean="0">
                <a:latin typeface="Segoe UI" pitchFamily="34" charset="0"/>
              </a:rPr>
              <a:t>9/18/18</a:t>
            </a:fld>
            <a:endParaRPr lang="en-US" dirty="0">
              <a:latin typeface="Segoe UI" pitchFamily="34" charset="0"/>
            </a:endParaRPr>
          </a:p>
        </p:txBody>
      </p:sp>
      <p:sp>
        <p:nvSpPr>
          <p:cNvPr id="8" name="Footer Placeholder 7"/>
          <p:cNvSpPr>
            <a:spLocks noGrp="1"/>
          </p:cNvSpPr>
          <p:nvPr>
            <p:ph type="ftr" sz="quarter" idx="2"/>
          </p:nvPr>
        </p:nvSpPr>
        <p:spPr>
          <a:xfrm>
            <a:off x="0" y="6465659"/>
            <a:ext cx="8398741" cy="247479"/>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9" name="Slide Number Placeholder 8"/>
          <p:cNvSpPr>
            <a:spLocks noGrp="1"/>
          </p:cNvSpPr>
          <p:nvPr>
            <p:ph type="sldNum" sz="quarter" idx="3"/>
          </p:nvPr>
        </p:nvSpPr>
        <p:spPr>
          <a:xfrm>
            <a:off x="8382174" y="6465659"/>
            <a:ext cx="1554863" cy="34036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4307046" cy="34036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2700338" y="511175"/>
            <a:ext cx="4538662" cy="25527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6466841"/>
            <a:ext cx="8580962" cy="264995"/>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11" name="Date Placeholder 10"/>
          <p:cNvSpPr>
            <a:spLocks noGrp="1"/>
          </p:cNvSpPr>
          <p:nvPr>
            <p:ph type="dt" idx="1"/>
          </p:nvPr>
        </p:nvSpPr>
        <p:spPr>
          <a:xfrm>
            <a:off x="5629992" y="0"/>
            <a:ext cx="4307046" cy="340360"/>
          </a:xfrm>
          <a:prstGeom prst="rect">
            <a:avLst/>
          </a:prstGeom>
        </p:spPr>
        <p:txBody>
          <a:bodyPr vert="horz" lIns="91440" tIns="45720" rIns="91440" bIns="45720" rtlCol="0"/>
          <a:lstStyle>
            <a:lvl1pPr algn="r">
              <a:defRPr sz="1200">
                <a:latin typeface="Segoe UI" pitchFamily="34" charset="0"/>
              </a:defRPr>
            </a:lvl1pPr>
          </a:lstStyle>
          <a:p>
            <a:fld id="{51E09FC5-A47D-4E66-B871-E83628A8FB93}" type="datetime1">
              <a:rPr lang="en-US" altLang="ja-JP" smtClean="0"/>
              <a:t>9/18/18</a:t>
            </a:fld>
            <a:endParaRPr lang="en-US" dirty="0"/>
          </a:p>
        </p:txBody>
      </p:sp>
      <p:sp>
        <p:nvSpPr>
          <p:cNvPr id="12" name="Notes Placeholder 11"/>
          <p:cNvSpPr>
            <a:spLocks noGrp="1"/>
          </p:cNvSpPr>
          <p:nvPr>
            <p:ph type="body" sz="quarter" idx="3"/>
          </p:nvPr>
        </p:nvSpPr>
        <p:spPr>
          <a:xfrm>
            <a:off x="993934" y="3233420"/>
            <a:ext cx="7951470" cy="306324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8564395" y="6465659"/>
            <a:ext cx="1372642" cy="34036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6000" spc="-100" baseline="0">
                <a:gradFill>
                  <a:gsLst>
                    <a:gs pos="3333">
                      <a:schemeClr val="tx2"/>
                    </a:gs>
                    <a:gs pos="39000">
                      <a:schemeClr val="tx2"/>
                    </a:gs>
                  </a:gsLst>
                  <a:lin ang="5400000" scaled="0"/>
                </a:gradFill>
              </a:defRPr>
            </a:lvl1pPr>
          </a:lstStyle>
          <a:p>
            <a:r>
              <a:rPr lang="en-US" dirty="0"/>
              <a:t>Presentation title</a:t>
            </a:r>
          </a:p>
        </p:txBody>
      </p:sp>
      <p:pic>
        <p:nvPicPr>
          <p:cNvPr id="8" name="図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32471" y="6233566"/>
            <a:ext cx="2068703" cy="760959"/>
          </a:xfrm>
          <a:prstGeom prst="rect">
            <a:avLst/>
          </a:prstGeom>
        </p:spPr>
      </p:pic>
    </p:spTree>
    <p:extLst>
      <p:ext uri="{BB962C8B-B14F-4D97-AF65-F5344CB8AC3E}">
        <p14:creationId xmlns:p14="http://schemas.microsoft.com/office/powerpoint/2010/main" val="28860535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ユーザー設定レイアウ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DA46786-5CD6-C64A-BF00-B9CA781E6B8E}"/>
              </a:ext>
            </a:extLst>
          </p:cNvPr>
          <p:cNvSpPr>
            <a:spLocks noGrp="1"/>
          </p:cNvSpPr>
          <p:nvPr>
            <p:ph type="title"/>
          </p:nvPr>
        </p:nvSpPr>
        <p:spPr/>
        <p:txBody>
          <a:bodyPr/>
          <a:lstStyle/>
          <a:p>
            <a:r>
              <a:rPr kumimoji="1" lang="ja-JP" altLang="en-US"/>
              <a:t>マスター タイトルの書式設定</a:t>
            </a:r>
          </a:p>
        </p:txBody>
      </p:sp>
      <p:sp>
        <p:nvSpPr>
          <p:cNvPr id="3" name="スライド番号プレースホルダー 2">
            <a:extLst>
              <a:ext uri="{FF2B5EF4-FFF2-40B4-BE49-F238E27FC236}">
                <a16:creationId xmlns:a16="http://schemas.microsoft.com/office/drawing/2014/main" id="{C49CCACF-9788-A649-ABA7-32A78D6F029B}"/>
              </a:ext>
            </a:extLst>
          </p:cNvPr>
          <p:cNvSpPr>
            <a:spLocks noGrp="1"/>
          </p:cNvSpPr>
          <p:nvPr>
            <p:ph type="sldNum" sz="quarter" idx="10"/>
          </p:nvPr>
        </p:nvSpPr>
        <p:spPr/>
        <p:txBody>
          <a:bodyPr/>
          <a:lstStyle/>
          <a:p>
            <a:pPr defTabSz="1109302"/>
            <a:fld id="{FAADACFB-7C71-4E89-89D2-7BBA40B7BFA9}" type="slidenum">
              <a:rPr lang="en-US" smtClean="0">
                <a:solidFill>
                  <a:srgbClr val="505050"/>
                </a:solidFill>
              </a:rPr>
              <a:pPr defTabSz="1109302"/>
              <a:t>‹#›</a:t>
            </a:fld>
            <a:endParaRPr lang="en-US" dirty="0">
              <a:solidFill>
                <a:srgbClr val="505050"/>
              </a:solidFill>
            </a:endParaRPr>
          </a:p>
        </p:txBody>
      </p:sp>
    </p:spTree>
    <p:extLst>
      <p:ext uri="{BB962C8B-B14F-4D97-AF65-F5344CB8AC3E}">
        <p14:creationId xmlns:p14="http://schemas.microsoft.com/office/powerpoint/2010/main" val="4469935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タイトルとコンテンツ">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142125"/>
          </a:xfrm>
        </p:spPr>
        <p:txBody>
          <a:bodyPr>
            <a:spAutoFit/>
          </a:bodyPr>
          <a:lstStyle>
            <a:lvl1pPr>
              <a:defRPr>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6" name="Title 5"/>
          <p:cNvSpPr>
            <a:spLocks noGrp="1"/>
          </p:cNvSpPr>
          <p:nvPr>
            <p:ph type="title"/>
          </p:nvPr>
        </p:nvSpPr>
        <p:spPr>
          <a:xfrm>
            <a:off x="274639" y="295274"/>
            <a:ext cx="11889564" cy="917575"/>
          </a:xfrm>
        </p:spPr>
        <p:txBody>
          <a:bodyPr/>
          <a:lstStyle>
            <a:lvl1pPr>
              <a:defRPr sz="4000"/>
            </a:lvl1pPr>
          </a:lstStyle>
          <a:p>
            <a:r>
              <a:rPr lang="ja-JP" altLang="en-US"/>
              <a:t>マスター タイトルの書式設定</a:t>
            </a:r>
            <a:endParaRPr lang="en-US" dirty="0"/>
          </a:p>
        </p:txBody>
      </p:sp>
      <p:sp>
        <p:nvSpPr>
          <p:cNvPr id="5" name="スライド番号プレースホルダー 3"/>
          <p:cNvSpPr>
            <a:spLocks noGrp="1"/>
          </p:cNvSpPr>
          <p:nvPr>
            <p:ph type="sldNum" sz="quarter" idx="11"/>
          </p:nvPr>
        </p:nvSpPr>
        <p:spPr>
          <a:xfrm>
            <a:off x="11659204" y="6606832"/>
            <a:ext cx="777279" cy="387693"/>
          </a:xfrm>
          <a:prstGeom prst="rect">
            <a:avLst/>
          </a:prstGeom>
        </p:spPr>
        <p:txBody>
          <a:bodyPr/>
          <a:lstStyle/>
          <a:p>
            <a:pPr defTabSz="1109302"/>
            <a:fld id="{FAADACFB-7C71-4E89-89D2-7BBA40B7BFA9}" type="slidenum">
              <a:rPr lang="en-US" smtClean="0">
                <a:solidFill>
                  <a:srgbClr val="505050"/>
                </a:solidFill>
              </a:rPr>
              <a:pPr defTabSz="1109302"/>
              <a:t>‹#›</a:t>
            </a:fld>
            <a:endParaRPr lang="en-US" dirty="0">
              <a:solidFill>
                <a:srgbClr val="505050"/>
              </a:solidFill>
            </a:endParaRPr>
          </a:p>
        </p:txBody>
      </p:sp>
    </p:spTree>
    <p:extLst>
      <p:ext uri="{BB962C8B-B14F-4D97-AF65-F5344CB8AC3E}">
        <p14:creationId xmlns:p14="http://schemas.microsoft.com/office/powerpoint/2010/main" val="5531968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ユーザー設定レイアウ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6CE9268-8BFF-2249-9E3D-D6BAC0D3EFD1}"/>
              </a:ext>
            </a:extLst>
          </p:cNvPr>
          <p:cNvSpPr>
            <a:spLocks noGrp="1"/>
          </p:cNvSpPr>
          <p:nvPr>
            <p:ph type="title"/>
          </p:nvPr>
        </p:nvSpPr>
        <p:spPr/>
        <p:txBody>
          <a:bodyPr/>
          <a:lstStyle/>
          <a:p>
            <a:r>
              <a:rPr kumimoji="1" lang="ja-JP" altLang="en-US"/>
              <a:t>マスター タイトルの書式設定</a:t>
            </a:r>
          </a:p>
        </p:txBody>
      </p:sp>
      <p:sp>
        <p:nvSpPr>
          <p:cNvPr id="3" name="スライド番号プレースホルダー 2">
            <a:extLst>
              <a:ext uri="{FF2B5EF4-FFF2-40B4-BE49-F238E27FC236}">
                <a16:creationId xmlns:a16="http://schemas.microsoft.com/office/drawing/2014/main" id="{7B32A6C4-6B81-2240-BF74-D7521985069C}"/>
              </a:ext>
            </a:extLst>
          </p:cNvPr>
          <p:cNvSpPr>
            <a:spLocks noGrp="1"/>
          </p:cNvSpPr>
          <p:nvPr>
            <p:ph type="sldNum" sz="quarter" idx="10"/>
          </p:nvPr>
        </p:nvSpPr>
        <p:spPr/>
        <p:txBody>
          <a:bodyPr/>
          <a:lstStyle/>
          <a:p>
            <a:pPr defTabSz="1109302"/>
            <a:fld id="{FAADACFB-7C71-4E89-89D2-7BBA40B7BFA9}" type="slidenum">
              <a:rPr lang="en-US" smtClean="0">
                <a:solidFill>
                  <a:srgbClr val="505050"/>
                </a:solidFill>
              </a:rPr>
              <a:pPr defTabSz="1109302"/>
              <a:t>‹#›</a:t>
            </a:fld>
            <a:endParaRPr lang="en-US" dirty="0">
              <a:solidFill>
                <a:srgbClr val="505050"/>
              </a:solidFill>
            </a:endParaRPr>
          </a:p>
        </p:txBody>
      </p:sp>
      <p:sp>
        <p:nvSpPr>
          <p:cNvPr id="4" name="Text Placeholder 3">
            <a:extLst>
              <a:ext uri="{FF2B5EF4-FFF2-40B4-BE49-F238E27FC236}">
                <a16:creationId xmlns:a16="http://schemas.microsoft.com/office/drawing/2014/main" id="{26109D6E-6854-BD45-8615-FD51432DD3A6}"/>
              </a:ext>
            </a:extLst>
          </p:cNvPr>
          <p:cNvSpPr>
            <a:spLocks noGrp="1"/>
          </p:cNvSpPr>
          <p:nvPr>
            <p:ph type="body" sz="quarter" idx="11"/>
          </p:nvPr>
        </p:nvSpPr>
        <p:spPr>
          <a:xfrm>
            <a:off x="274638" y="1212850"/>
            <a:ext cx="11887200" cy="2142125"/>
          </a:xfrm>
        </p:spPr>
        <p:txBody>
          <a:bodyPr>
            <a:spAutoFit/>
          </a:bodyPr>
          <a:lstStyle>
            <a:lvl1pPr>
              <a:defRPr>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Tree>
    <p:extLst>
      <p:ext uri="{BB962C8B-B14F-4D97-AF65-F5344CB8AC3E}">
        <p14:creationId xmlns:p14="http://schemas.microsoft.com/office/powerpoint/2010/main" val="18205781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ユーザー設定レイアウト">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C2737664-BC03-2047-9173-5BD9A0E5BBFD}"/>
              </a:ext>
            </a:extLst>
          </p:cNvPr>
          <p:cNvSpPr>
            <a:spLocks noGrp="1"/>
          </p:cNvSpPr>
          <p:nvPr>
            <p:ph type="sldNum" sz="quarter" idx="10"/>
          </p:nvPr>
        </p:nvSpPr>
        <p:spPr/>
        <p:txBody>
          <a:bodyPr/>
          <a:lstStyle/>
          <a:p>
            <a:pPr defTabSz="1109302"/>
            <a:fld id="{FAADACFB-7C71-4E89-89D2-7BBA40B7BFA9}" type="slidenum">
              <a:rPr lang="en-US" smtClean="0">
                <a:solidFill>
                  <a:srgbClr val="505050"/>
                </a:solidFill>
              </a:rPr>
              <a:pPr defTabSz="1109302"/>
              <a:t>‹#›</a:t>
            </a:fld>
            <a:endParaRPr lang="en-US" dirty="0">
              <a:solidFill>
                <a:srgbClr val="505050"/>
              </a:solidFill>
            </a:endParaRPr>
          </a:p>
        </p:txBody>
      </p:sp>
      <p:sp>
        <p:nvSpPr>
          <p:cNvPr id="4" name="Title 1">
            <a:extLst>
              <a:ext uri="{FF2B5EF4-FFF2-40B4-BE49-F238E27FC236}">
                <a16:creationId xmlns:a16="http://schemas.microsoft.com/office/drawing/2014/main" id="{E3EF149C-5AD6-5344-A7E3-2D4F81550103}"/>
              </a:ext>
            </a:extLst>
          </p:cNvPr>
          <p:cNvSpPr>
            <a:spLocks noGrp="1"/>
          </p:cNvSpPr>
          <p:nvPr>
            <p:ph type="title" hasCustomPrompt="1"/>
          </p:nvPr>
        </p:nvSpPr>
        <p:spPr>
          <a:xfrm>
            <a:off x="600059" y="2473827"/>
            <a:ext cx="4251462" cy="1130053"/>
          </a:xfrm>
        </p:spPr>
        <p:txBody>
          <a:bodyPr anchor="b" anchorCtr="0">
            <a:spAutoFit/>
          </a:bodyPr>
          <a:lstStyle>
            <a:lvl1pPr>
              <a:defRPr/>
            </a:lvl1pPr>
          </a:lstStyle>
          <a:p>
            <a:r>
              <a:rPr lang="en-US" dirty="0"/>
              <a:t>Event name or presentation title </a:t>
            </a:r>
          </a:p>
        </p:txBody>
      </p:sp>
      <p:sp>
        <p:nvSpPr>
          <p:cNvPr id="5" name="Text Placeholder 4">
            <a:extLst>
              <a:ext uri="{FF2B5EF4-FFF2-40B4-BE49-F238E27FC236}">
                <a16:creationId xmlns:a16="http://schemas.microsoft.com/office/drawing/2014/main" id="{D5389EF3-AAA7-1545-9150-EF82B3AD8B7E}"/>
              </a:ext>
            </a:extLst>
          </p:cNvPr>
          <p:cNvSpPr>
            <a:spLocks noGrp="1"/>
          </p:cNvSpPr>
          <p:nvPr>
            <p:ph type="body" sz="quarter" idx="12" hasCustomPrompt="1"/>
          </p:nvPr>
        </p:nvSpPr>
        <p:spPr>
          <a:xfrm>
            <a:off x="593713" y="4041282"/>
            <a:ext cx="4248092" cy="313904"/>
          </a:xfrm>
          <a:noFill/>
        </p:spPr>
        <p:txBody>
          <a:bodyPr wrap="square" lIns="0" tIns="0" rIns="0" bIns="0">
            <a:spAutoFit/>
          </a:bodyPr>
          <a:lstStyle>
            <a:lvl1pPr marL="0" indent="0">
              <a:spcBef>
                <a:spcPts val="0"/>
              </a:spcBef>
              <a:buNone/>
              <a:defRPr sz="204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Tree>
    <p:extLst>
      <p:ext uri="{BB962C8B-B14F-4D97-AF65-F5344CB8AC3E}">
        <p14:creationId xmlns:p14="http://schemas.microsoft.com/office/powerpoint/2010/main" val="4261279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ユーザー設定レイアウト">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D5064464-5299-114D-B585-EC5F8D6B3CA7}"/>
              </a:ext>
            </a:extLst>
          </p:cNvPr>
          <p:cNvSpPr>
            <a:spLocks noGrp="1"/>
          </p:cNvSpPr>
          <p:nvPr>
            <p:ph type="sldNum" sz="quarter" idx="10"/>
          </p:nvPr>
        </p:nvSpPr>
        <p:spPr/>
        <p:txBody>
          <a:bodyPr/>
          <a:lstStyle/>
          <a:p>
            <a:pPr defTabSz="1109302"/>
            <a:fld id="{FAADACFB-7C71-4E89-89D2-7BBA40B7BFA9}" type="slidenum">
              <a:rPr lang="en-US" smtClean="0">
                <a:solidFill>
                  <a:srgbClr val="505050"/>
                </a:solidFill>
              </a:rPr>
              <a:pPr defTabSz="1109302"/>
              <a:t>‹#›</a:t>
            </a:fld>
            <a:endParaRPr lang="en-US" dirty="0">
              <a:solidFill>
                <a:srgbClr val="505050"/>
              </a:solidFill>
            </a:endParaRPr>
          </a:p>
        </p:txBody>
      </p:sp>
    </p:spTree>
    <p:extLst>
      <p:ext uri="{BB962C8B-B14F-4D97-AF65-F5344CB8AC3E}">
        <p14:creationId xmlns:p14="http://schemas.microsoft.com/office/powerpoint/2010/main" val="4724569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112886"/>
            <a:ext cx="11889564" cy="537692"/>
          </a:xfrm>
          <a:prstGeom prst="rect">
            <a:avLst/>
          </a:prstGeom>
        </p:spPr>
        <p:txBody>
          <a:bodyPr vert="horz" wrap="square" lIns="146304" tIns="91440" rIns="146304" bIns="91440" rtlCol="0" anchor="t">
            <a:noAutofit/>
          </a:bodyPr>
          <a:lstStyle/>
          <a:p>
            <a:r>
              <a:rPr lang="ja-JP" altLang="en-US" dirty="0"/>
              <a:t>マスター タイトルの書式設定</a:t>
            </a:r>
            <a:endParaRPr lang="en-US" dirty="0"/>
          </a:p>
        </p:txBody>
      </p:sp>
      <p:sp>
        <p:nvSpPr>
          <p:cNvPr id="4" name="Text Placeholder 3"/>
          <p:cNvSpPr>
            <a:spLocks noGrp="1"/>
          </p:cNvSpPr>
          <p:nvPr>
            <p:ph type="body" idx="1"/>
          </p:nvPr>
        </p:nvSpPr>
        <p:spPr>
          <a:xfrm>
            <a:off x="274640" y="760958"/>
            <a:ext cx="11887198" cy="2142125"/>
          </a:xfrm>
          <a:prstGeom prst="rect">
            <a:avLst/>
          </a:prstGeom>
        </p:spPr>
        <p:txBody>
          <a:bodyPr vert="horz" wrap="square" lIns="146304" tIns="91440" rIns="146304" bIns="91440" rtlCol="0">
            <a:spAutoFit/>
          </a:body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
        <p:nvSpPr>
          <p:cNvPr id="5" name="スライド番号プレースホルダー 3"/>
          <p:cNvSpPr>
            <a:spLocks noGrp="1"/>
          </p:cNvSpPr>
          <p:nvPr>
            <p:ph type="sldNum" sz="quarter" idx="4"/>
          </p:nvPr>
        </p:nvSpPr>
        <p:spPr>
          <a:xfrm>
            <a:off x="11659204" y="6606832"/>
            <a:ext cx="777279" cy="387693"/>
          </a:xfrm>
          <a:prstGeom prst="rect">
            <a:avLst/>
          </a:prstGeom>
        </p:spPr>
        <p:txBody>
          <a:bodyPr/>
          <a:lstStyle>
            <a:lvl1pPr algn="r">
              <a:defRPr sz="1600"/>
            </a:lvl1pPr>
          </a:lstStyle>
          <a:p>
            <a:pPr defTabSz="1109302"/>
            <a:fld id="{FAADACFB-7C71-4E89-89D2-7BBA40B7BFA9}" type="slidenum">
              <a:rPr lang="en-US" smtClean="0">
                <a:solidFill>
                  <a:srgbClr val="505050"/>
                </a:solidFill>
              </a:rPr>
              <a:pPr defTabSz="1109302"/>
              <a:t>‹#›</a:t>
            </a:fld>
            <a:endParaRPr lang="en-US" dirty="0">
              <a:solidFill>
                <a:srgbClr val="505050"/>
              </a:solidFill>
            </a:endParaRPr>
          </a:p>
        </p:txBody>
      </p:sp>
      <p:pic>
        <p:nvPicPr>
          <p:cNvPr id="6" name="NEW Brand Colors 2018">
            <a:extLst>
              <a:ext uri="{FF2B5EF4-FFF2-40B4-BE49-F238E27FC236}">
                <a16:creationId xmlns:a16="http://schemas.microsoft.com/office/drawing/2014/main" id="{A017F8EA-A363-1A48-9D8B-CA794A740206}"/>
              </a:ext>
            </a:extLst>
          </p:cNvPr>
          <p:cNvPicPr>
            <a:picLocks noChangeAspect="1"/>
          </p:cNvPicPr>
          <p:nvPr userDrawn="1"/>
        </p:nvPicPr>
        <p:blipFill>
          <a:blip r:embed="rId8"/>
          <a:stretch>
            <a:fillRect/>
          </a:stretch>
        </p:blipFill>
        <p:spPr>
          <a:xfrm rot="5400000">
            <a:off x="9612297" y="2942644"/>
            <a:ext cx="6858000" cy="972712"/>
          </a:xfrm>
          <a:prstGeom prst="rect">
            <a:avLst/>
          </a:prstGeom>
        </p:spPr>
      </p:pic>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167" r:id="rId1"/>
    <p:sldLayoutId id="2147484194" r:id="rId2"/>
    <p:sldLayoutId id="2147484086" r:id="rId3"/>
    <p:sldLayoutId id="2147484196" r:id="rId4"/>
    <p:sldLayoutId id="2147484197" r:id="rId5"/>
    <p:sldLayoutId id="2147484195" r:id="rId6"/>
  </p:sldLayoutIdLst>
  <p:hf hdr="0" ftr="0" dt="0"/>
  <p:txStyles>
    <p:titleStyle>
      <a:lvl1pPr algn="l" defTabSz="932742" rtl="0" eaLnBrk="1" latinLnBrk="0" hangingPunct="1">
        <a:lnSpc>
          <a:spcPct val="90000"/>
        </a:lnSpc>
        <a:spcBef>
          <a:spcPct val="0"/>
        </a:spcBef>
        <a:buNone/>
        <a:defRPr kumimoji="1" lang="en-US" sz="36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kumimoji="1" sz="24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kumimoji="1"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kumimoji="1"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kumimoji="1" sz="24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kumimoji="1" sz="2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kumimoji="1" sz="2000" kern="1200">
          <a:solidFill>
            <a:schemeClr val="tx1"/>
          </a:solidFill>
          <a:latin typeface="+mn-lt"/>
          <a:ea typeface="+mn-ea"/>
          <a:cs typeface="+mn-cs"/>
        </a:defRPr>
      </a:lvl9pPr>
    </p:bodyStyle>
    <p:otherStyle>
      <a:defPPr>
        <a:defRPr lang="en-US"/>
      </a:defPPr>
      <a:lvl1pPr marL="0" algn="l" defTabSz="932742" rtl="0" eaLnBrk="1" latinLnBrk="0" hangingPunct="1">
        <a:defRPr kumimoji="1" sz="1800" kern="1200">
          <a:solidFill>
            <a:schemeClr val="tx1"/>
          </a:solidFill>
          <a:latin typeface="+mn-lt"/>
          <a:ea typeface="+mn-ea"/>
          <a:cs typeface="+mn-cs"/>
        </a:defRPr>
      </a:lvl1pPr>
      <a:lvl2pPr marL="466371" algn="l" defTabSz="932742" rtl="0" eaLnBrk="1" latinLnBrk="0" hangingPunct="1">
        <a:defRPr kumimoji="1" sz="1800" kern="1200">
          <a:solidFill>
            <a:schemeClr val="tx1"/>
          </a:solidFill>
          <a:latin typeface="+mn-lt"/>
          <a:ea typeface="+mn-ea"/>
          <a:cs typeface="+mn-cs"/>
        </a:defRPr>
      </a:lvl2pPr>
      <a:lvl3pPr marL="932742" algn="l" defTabSz="932742" rtl="0" eaLnBrk="1" latinLnBrk="0" hangingPunct="1">
        <a:defRPr kumimoji="1" sz="1800" kern="1200">
          <a:solidFill>
            <a:schemeClr val="tx1"/>
          </a:solidFill>
          <a:latin typeface="+mn-lt"/>
          <a:ea typeface="+mn-ea"/>
          <a:cs typeface="+mn-cs"/>
        </a:defRPr>
      </a:lvl3pPr>
      <a:lvl4pPr marL="1399113" algn="l" defTabSz="932742" rtl="0" eaLnBrk="1" latinLnBrk="0" hangingPunct="1">
        <a:defRPr kumimoji="1" sz="1800" kern="1200">
          <a:solidFill>
            <a:schemeClr val="tx1"/>
          </a:solidFill>
          <a:latin typeface="+mn-lt"/>
          <a:ea typeface="+mn-ea"/>
          <a:cs typeface="+mn-cs"/>
        </a:defRPr>
      </a:lvl4pPr>
      <a:lvl5pPr marL="1865484" algn="l" defTabSz="932742" rtl="0" eaLnBrk="1" latinLnBrk="0" hangingPunct="1">
        <a:defRPr kumimoji="1" sz="1800" kern="1200">
          <a:solidFill>
            <a:schemeClr val="tx1"/>
          </a:solidFill>
          <a:latin typeface="+mn-lt"/>
          <a:ea typeface="+mn-ea"/>
          <a:cs typeface="+mn-cs"/>
        </a:defRPr>
      </a:lvl5pPr>
      <a:lvl6pPr marL="2331856" algn="l" defTabSz="932742" rtl="0" eaLnBrk="1" latinLnBrk="0" hangingPunct="1">
        <a:defRPr kumimoji="1" sz="1800" kern="1200">
          <a:solidFill>
            <a:schemeClr val="tx1"/>
          </a:solidFill>
          <a:latin typeface="+mn-lt"/>
          <a:ea typeface="+mn-ea"/>
          <a:cs typeface="+mn-cs"/>
        </a:defRPr>
      </a:lvl6pPr>
      <a:lvl7pPr marL="2798226" algn="l" defTabSz="932742" rtl="0" eaLnBrk="1" latinLnBrk="0" hangingPunct="1">
        <a:defRPr kumimoji="1" sz="1800" kern="1200">
          <a:solidFill>
            <a:schemeClr val="tx1"/>
          </a:solidFill>
          <a:latin typeface="+mn-lt"/>
          <a:ea typeface="+mn-ea"/>
          <a:cs typeface="+mn-cs"/>
        </a:defRPr>
      </a:lvl7pPr>
      <a:lvl8pPr marL="3264597" algn="l" defTabSz="932742" rtl="0" eaLnBrk="1" latinLnBrk="0" hangingPunct="1">
        <a:defRPr kumimoji="1" sz="1800" kern="1200">
          <a:solidFill>
            <a:schemeClr val="tx1"/>
          </a:solidFill>
          <a:latin typeface="+mn-lt"/>
          <a:ea typeface="+mn-ea"/>
          <a:cs typeface="+mn-cs"/>
        </a:defRPr>
      </a:lvl8pPr>
      <a:lvl9pPr marL="3730969" algn="l" defTabSz="932742"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6.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tiff"/><Relationship Id="rId10" Type="http://schemas.openxmlformats.org/officeDocument/2006/relationships/image" Target="../media/image11.svg"/><Relationship Id="rId4" Type="http://schemas.openxmlformats.org/officeDocument/2006/relationships/image" Target="../media/image5.tiff"/><Relationship Id="rId9" Type="http://schemas.openxmlformats.org/officeDocument/2006/relationships/image" Target="../media/image10.png"/></Relationships>
</file>

<file path=ppt/slides/_rels/slide1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F6674B40-ADE0-344D-A7DF-BAE29B85B743}"/>
              </a:ext>
            </a:extLst>
          </p:cNvPr>
          <p:cNvSpPr>
            <a:spLocks noGrp="1"/>
          </p:cNvSpPr>
          <p:nvPr>
            <p:ph type="sldNum" sz="quarter" idx="10"/>
          </p:nvPr>
        </p:nvSpPr>
        <p:spPr/>
        <p:txBody>
          <a:bodyPr/>
          <a:lstStyle/>
          <a:p>
            <a:pPr defTabSz="1109302"/>
            <a:fld id="{FAADACFB-7C71-4E89-89D2-7BBA40B7BFA9}" type="slidenum">
              <a:rPr lang="en-US" smtClean="0">
                <a:solidFill>
                  <a:srgbClr val="505050"/>
                </a:solidFill>
              </a:rPr>
              <a:pPr defTabSz="1109302"/>
              <a:t>1</a:t>
            </a:fld>
            <a:endParaRPr lang="en-US" dirty="0">
              <a:solidFill>
                <a:srgbClr val="505050"/>
              </a:solidFill>
            </a:endParaRPr>
          </a:p>
        </p:txBody>
      </p:sp>
      <p:cxnSp>
        <p:nvCxnSpPr>
          <p:cNvPr id="5" name="直線コネクタ 4">
            <a:extLst>
              <a:ext uri="{FF2B5EF4-FFF2-40B4-BE49-F238E27FC236}">
                <a16:creationId xmlns:a16="http://schemas.microsoft.com/office/drawing/2014/main" id="{C552E3D5-BA34-8E4A-B4B5-8DB84428CABE}"/>
              </a:ext>
            </a:extLst>
          </p:cNvPr>
          <p:cNvCxnSpPr>
            <a:cxnSpLocks/>
          </p:cNvCxnSpPr>
          <p:nvPr/>
        </p:nvCxnSpPr>
        <p:spPr>
          <a:xfrm>
            <a:off x="2401813" y="1048990"/>
            <a:ext cx="0" cy="5751688"/>
          </a:xfrm>
          <a:prstGeom prst="line">
            <a:avLst/>
          </a:prstGeom>
          <a:ln>
            <a:solidFill>
              <a:srgbClr val="D1D2D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8" name="テキスト ボックス 7">
            <a:extLst>
              <a:ext uri="{FF2B5EF4-FFF2-40B4-BE49-F238E27FC236}">
                <a16:creationId xmlns:a16="http://schemas.microsoft.com/office/drawing/2014/main" id="{7ABB8297-EEF2-944C-BCA5-23FFE6C4E042}"/>
              </a:ext>
            </a:extLst>
          </p:cNvPr>
          <p:cNvSpPr txBox="1"/>
          <p:nvPr/>
        </p:nvSpPr>
        <p:spPr>
          <a:xfrm>
            <a:off x="339487" y="544933"/>
            <a:ext cx="1908215" cy="637097"/>
          </a:xfrm>
          <a:prstGeom prst="rect">
            <a:avLst/>
          </a:prstGeom>
          <a:noFill/>
        </p:spPr>
        <p:txBody>
          <a:bodyPr wrap="none" lIns="182880" tIns="146304" rIns="182880" bIns="146304" rtlCol="0">
            <a:spAutoFit/>
          </a:bodyPr>
          <a:lstStyle/>
          <a:p>
            <a:pPr>
              <a:lnSpc>
                <a:spcPct val="90000"/>
              </a:lnSpc>
              <a:spcAft>
                <a:spcPts val="600"/>
              </a:spcAft>
            </a:pPr>
            <a:r>
              <a:rPr kumimoji="1" lang="ja-JP" altLang="en-US" sz="2400">
                <a:gradFill>
                  <a:gsLst>
                    <a:gs pos="2917">
                      <a:schemeClr val="tx1"/>
                    </a:gs>
                    <a:gs pos="30000">
                      <a:schemeClr val="tx1"/>
                    </a:gs>
                  </a:gsLst>
                  <a:lin ang="5400000" scaled="0"/>
                </a:gradFill>
              </a:rPr>
              <a:t>データ取得</a:t>
            </a:r>
            <a:endParaRPr kumimoji="1" lang="ja-JP" altLang="en-US" sz="2400" dirty="0" err="1">
              <a:gradFill>
                <a:gsLst>
                  <a:gs pos="2917">
                    <a:schemeClr val="tx1"/>
                  </a:gs>
                  <a:gs pos="30000">
                    <a:schemeClr val="tx1"/>
                  </a:gs>
                </a:gsLst>
                <a:lin ang="5400000" scaled="0"/>
              </a:gradFill>
            </a:endParaRPr>
          </a:p>
        </p:txBody>
      </p:sp>
      <p:sp>
        <p:nvSpPr>
          <p:cNvPr id="9" name="テキスト ボックス 8">
            <a:extLst>
              <a:ext uri="{FF2B5EF4-FFF2-40B4-BE49-F238E27FC236}">
                <a16:creationId xmlns:a16="http://schemas.microsoft.com/office/drawing/2014/main" id="{0790CED0-FBFA-2140-B6FB-4BD89813B2A1}"/>
              </a:ext>
            </a:extLst>
          </p:cNvPr>
          <p:cNvSpPr txBox="1"/>
          <p:nvPr/>
        </p:nvSpPr>
        <p:spPr>
          <a:xfrm>
            <a:off x="3373918" y="544933"/>
            <a:ext cx="1908215" cy="637097"/>
          </a:xfrm>
          <a:prstGeom prst="rect">
            <a:avLst/>
          </a:prstGeom>
          <a:noFill/>
        </p:spPr>
        <p:txBody>
          <a:bodyPr wrap="none" lIns="182880" tIns="146304" rIns="182880" bIns="146304" rtlCol="0">
            <a:spAutoFit/>
          </a:bodyPr>
          <a:lstStyle/>
          <a:p>
            <a:pPr>
              <a:lnSpc>
                <a:spcPct val="90000"/>
              </a:lnSpc>
              <a:spcAft>
                <a:spcPts val="600"/>
              </a:spcAft>
            </a:pPr>
            <a:r>
              <a:rPr kumimoji="1" lang="ja-JP" altLang="en-US" sz="2400">
                <a:gradFill>
                  <a:gsLst>
                    <a:gs pos="2917">
                      <a:schemeClr val="tx1"/>
                    </a:gs>
                    <a:gs pos="30000">
                      <a:schemeClr val="tx1"/>
                    </a:gs>
                  </a:gsLst>
                  <a:lin ang="5400000" scaled="0"/>
                </a:gradFill>
              </a:rPr>
              <a:t>データ収集</a:t>
            </a:r>
            <a:endParaRPr kumimoji="1" lang="ja-JP" altLang="en-US" sz="2400" dirty="0" err="1">
              <a:gradFill>
                <a:gsLst>
                  <a:gs pos="2917">
                    <a:schemeClr val="tx1"/>
                  </a:gs>
                  <a:gs pos="30000">
                    <a:schemeClr val="tx1"/>
                  </a:gs>
                </a:gsLst>
                <a:lin ang="5400000" scaled="0"/>
              </a:gradFill>
            </a:endParaRPr>
          </a:p>
        </p:txBody>
      </p:sp>
      <p:sp>
        <p:nvSpPr>
          <p:cNvPr id="10" name="テキスト ボックス 9">
            <a:extLst>
              <a:ext uri="{FF2B5EF4-FFF2-40B4-BE49-F238E27FC236}">
                <a16:creationId xmlns:a16="http://schemas.microsoft.com/office/drawing/2014/main" id="{DF001E8E-B05A-4D4D-94BF-76EF61A4C059}"/>
              </a:ext>
            </a:extLst>
          </p:cNvPr>
          <p:cNvSpPr txBox="1"/>
          <p:nvPr/>
        </p:nvSpPr>
        <p:spPr>
          <a:xfrm>
            <a:off x="5978981" y="544933"/>
            <a:ext cx="2831544" cy="637097"/>
          </a:xfrm>
          <a:prstGeom prst="rect">
            <a:avLst/>
          </a:prstGeom>
          <a:noFill/>
        </p:spPr>
        <p:txBody>
          <a:bodyPr wrap="none" lIns="182880" tIns="146304" rIns="182880" bIns="146304" rtlCol="0">
            <a:spAutoFit/>
          </a:bodyPr>
          <a:lstStyle/>
          <a:p>
            <a:pPr>
              <a:lnSpc>
                <a:spcPct val="90000"/>
              </a:lnSpc>
              <a:spcAft>
                <a:spcPts val="600"/>
              </a:spcAft>
            </a:pPr>
            <a:r>
              <a:rPr kumimoji="1" lang="ja-JP" altLang="en-US" sz="2400">
                <a:gradFill>
                  <a:gsLst>
                    <a:gs pos="2917">
                      <a:schemeClr val="tx1"/>
                    </a:gs>
                    <a:gs pos="30000">
                      <a:schemeClr val="tx1"/>
                    </a:gs>
                  </a:gsLst>
                  <a:lin ang="5400000" scaled="0"/>
                </a:gradFill>
              </a:rPr>
              <a:t>データ蓄積・加工</a:t>
            </a:r>
            <a:endParaRPr kumimoji="1" lang="ja-JP" altLang="en-US" sz="2400" dirty="0" err="1">
              <a:gradFill>
                <a:gsLst>
                  <a:gs pos="2917">
                    <a:schemeClr val="tx1"/>
                  </a:gs>
                  <a:gs pos="30000">
                    <a:schemeClr val="tx1"/>
                  </a:gs>
                </a:gsLst>
                <a:lin ang="5400000" scaled="0"/>
              </a:gradFill>
            </a:endParaRPr>
          </a:p>
        </p:txBody>
      </p:sp>
      <p:sp>
        <p:nvSpPr>
          <p:cNvPr id="11" name="テキスト ボックス 10">
            <a:extLst>
              <a:ext uri="{FF2B5EF4-FFF2-40B4-BE49-F238E27FC236}">
                <a16:creationId xmlns:a16="http://schemas.microsoft.com/office/drawing/2014/main" id="{87135ABA-EA8D-034D-90A1-39C20DE5D4B6}"/>
              </a:ext>
            </a:extLst>
          </p:cNvPr>
          <p:cNvSpPr txBox="1"/>
          <p:nvPr/>
        </p:nvSpPr>
        <p:spPr>
          <a:xfrm>
            <a:off x="9618870" y="544933"/>
            <a:ext cx="2215991" cy="637097"/>
          </a:xfrm>
          <a:prstGeom prst="rect">
            <a:avLst/>
          </a:prstGeom>
          <a:noFill/>
        </p:spPr>
        <p:txBody>
          <a:bodyPr wrap="none" lIns="182880" tIns="146304" rIns="182880" bIns="146304" rtlCol="0">
            <a:spAutoFit/>
          </a:bodyPr>
          <a:lstStyle/>
          <a:p>
            <a:pPr>
              <a:lnSpc>
                <a:spcPct val="90000"/>
              </a:lnSpc>
              <a:spcAft>
                <a:spcPts val="600"/>
              </a:spcAft>
            </a:pPr>
            <a:r>
              <a:rPr kumimoji="1" lang="ja-JP" altLang="en-US" sz="2400">
                <a:gradFill>
                  <a:gsLst>
                    <a:gs pos="2917">
                      <a:schemeClr val="tx1"/>
                    </a:gs>
                    <a:gs pos="30000">
                      <a:schemeClr val="tx1"/>
                    </a:gs>
                  </a:gsLst>
                  <a:lin ang="5400000" scaled="0"/>
                </a:gradFill>
              </a:rPr>
              <a:t>データ可視化</a:t>
            </a:r>
            <a:endParaRPr kumimoji="1" lang="ja-JP" altLang="en-US" sz="2400" dirty="0" err="1">
              <a:gradFill>
                <a:gsLst>
                  <a:gs pos="2917">
                    <a:schemeClr val="tx1"/>
                  </a:gs>
                  <a:gs pos="30000">
                    <a:schemeClr val="tx1"/>
                  </a:gs>
                </a:gsLst>
                <a:lin ang="5400000" scaled="0"/>
              </a:gradFill>
            </a:endParaRPr>
          </a:p>
        </p:txBody>
      </p:sp>
      <p:grpSp>
        <p:nvGrpSpPr>
          <p:cNvPr id="72" name="グループ化 71">
            <a:extLst>
              <a:ext uri="{FF2B5EF4-FFF2-40B4-BE49-F238E27FC236}">
                <a16:creationId xmlns:a16="http://schemas.microsoft.com/office/drawing/2014/main" id="{A2B3FDA7-4828-F849-BCA5-5D4E42D10315}"/>
              </a:ext>
            </a:extLst>
          </p:cNvPr>
          <p:cNvGrpSpPr/>
          <p:nvPr/>
        </p:nvGrpSpPr>
        <p:grpSpPr>
          <a:xfrm>
            <a:off x="3368049" y="1370149"/>
            <a:ext cx="1080000" cy="1080000"/>
            <a:chOff x="2999528" y="2273246"/>
            <a:chExt cx="1080000" cy="1080000"/>
          </a:xfrm>
        </p:grpSpPr>
        <p:sp>
          <p:nvSpPr>
            <p:cNvPr id="13" name="角丸四角形 12">
              <a:extLst>
                <a:ext uri="{FF2B5EF4-FFF2-40B4-BE49-F238E27FC236}">
                  <a16:creationId xmlns:a16="http://schemas.microsoft.com/office/drawing/2014/main" id="{731CF1B7-C995-A14D-8099-5C446292EFAB}"/>
                </a:ext>
              </a:extLst>
            </p:cNvPr>
            <p:cNvSpPr/>
            <p:nvPr/>
          </p:nvSpPr>
          <p:spPr bwMode="auto">
            <a:xfrm>
              <a:off x="2999528" y="2273246"/>
              <a:ext cx="1080000" cy="1080000"/>
            </a:xfrm>
            <a:prstGeom prst="roundRect">
              <a:avLst>
                <a:gd name="adj" fmla="val 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80" tIns="72000"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kumimoji="1" lang="en-US" altLang="ja-JP" sz="1200" dirty="0" err="1">
                  <a:solidFill>
                    <a:srgbClr val="000000"/>
                  </a:solidFill>
                  <a:latin typeface="+mj-ea"/>
                  <a:ea typeface="+mj-ea"/>
                  <a:cs typeface="Segoe UI" pitchFamily="34" charset="0"/>
                </a:rPr>
                <a:t>IoTHub</a:t>
              </a:r>
              <a:endParaRPr kumimoji="1" lang="ja-JP" altLang="en-US" sz="1200" dirty="0">
                <a:solidFill>
                  <a:srgbClr val="000000"/>
                </a:solidFill>
                <a:latin typeface="+mj-ea"/>
                <a:ea typeface="+mj-ea"/>
                <a:cs typeface="Segoe UI" pitchFamily="34" charset="0"/>
              </a:endParaRPr>
            </a:p>
          </p:txBody>
        </p:sp>
        <p:pic>
          <p:nvPicPr>
            <p:cNvPr id="14" name="図 13">
              <a:extLst>
                <a:ext uri="{FF2B5EF4-FFF2-40B4-BE49-F238E27FC236}">
                  <a16:creationId xmlns:a16="http://schemas.microsoft.com/office/drawing/2014/main" id="{1F675B75-80D9-E646-A48C-333D80190452}"/>
                </a:ext>
              </a:extLst>
            </p:cNvPr>
            <p:cNvPicPr>
              <a:picLocks noChangeAspect="1"/>
            </p:cNvPicPr>
            <p:nvPr/>
          </p:nvPicPr>
          <p:blipFill>
            <a:blip r:embed="rId2"/>
            <a:stretch>
              <a:fillRect/>
            </a:stretch>
          </p:blipFill>
          <p:spPr>
            <a:xfrm>
              <a:off x="3251528" y="2562599"/>
              <a:ext cx="576000" cy="576000"/>
            </a:xfrm>
            <a:prstGeom prst="rect">
              <a:avLst/>
            </a:prstGeom>
            <a:ln>
              <a:noFill/>
            </a:ln>
          </p:spPr>
        </p:pic>
      </p:grpSp>
      <p:grpSp>
        <p:nvGrpSpPr>
          <p:cNvPr id="36" name="グループ化 35">
            <a:extLst>
              <a:ext uri="{FF2B5EF4-FFF2-40B4-BE49-F238E27FC236}">
                <a16:creationId xmlns:a16="http://schemas.microsoft.com/office/drawing/2014/main" id="{A2BE8B0C-0F29-084A-8814-CBD9B6D98C4A}"/>
              </a:ext>
            </a:extLst>
          </p:cNvPr>
          <p:cNvGrpSpPr/>
          <p:nvPr/>
        </p:nvGrpSpPr>
        <p:grpSpPr>
          <a:xfrm>
            <a:off x="6384251" y="1515889"/>
            <a:ext cx="665247" cy="906091"/>
            <a:chOff x="4714211" y="2440167"/>
            <a:chExt cx="665247" cy="906091"/>
          </a:xfrm>
        </p:grpSpPr>
        <p:pic>
          <p:nvPicPr>
            <p:cNvPr id="16" name="図 15">
              <a:extLst>
                <a:ext uri="{FF2B5EF4-FFF2-40B4-BE49-F238E27FC236}">
                  <a16:creationId xmlns:a16="http://schemas.microsoft.com/office/drawing/2014/main" id="{EB257B45-853E-784F-A235-C029EFBDFE04}"/>
                </a:ext>
              </a:extLst>
            </p:cNvPr>
            <p:cNvPicPr>
              <a:picLocks noChangeAspect="1"/>
            </p:cNvPicPr>
            <p:nvPr/>
          </p:nvPicPr>
          <p:blipFill>
            <a:blip r:embed="rId3"/>
            <a:stretch>
              <a:fillRect/>
            </a:stretch>
          </p:blipFill>
          <p:spPr>
            <a:xfrm>
              <a:off x="4758834" y="2770258"/>
              <a:ext cx="576000" cy="576000"/>
            </a:xfrm>
            <a:prstGeom prst="rect">
              <a:avLst/>
            </a:prstGeom>
          </p:spPr>
        </p:pic>
        <p:sp>
          <p:nvSpPr>
            <p:cNvPr id="17" name="テキスト ボックス 16">
              <a:extLst>
                <a:ext uri="{FF2B5EF4-FFF2-40B4-BE49-F238E27FC236}">
                  <a16:creationId xmlns:a16="http://schemas.microsoft.com/office/drawing/2014/main" id="{92F909F8-C167-3346-8022-855A9827C45A}"/>
                </a:ext>
              </a:extLst>
            </p:cNvPr>
            <p:cNvSpPr txBox="1"/>
            <p:nvPr/>
          </p:nvSpPr>
          <p:spPr>
            <a:xfrm>
              <a:off x="4714211" y="2440167"/>
              <a:ext cx="665247" cy="337015"/>
            </a:xfrm>
            <a:prstGeom prst="rect">
              <a:avLst/>
            </a:prstGeom>
            <a:noFill/>
          </p:spPr>
          <p:txBody>
            <a:bodyPr wrap="none" lIns="0" tIns="0" rIns="0" bIns="0" rtlCol="0">
              <a:spAutoFit/>
            </a:bodyPr>
            <a:lstStyle/>
            <a:p>
              <a:pPr>
                <a:lnSpc>
                  <a:spcPct val="90000"/>
                </a:lnSpc>
                <a:spcAft>
                  <a:spcPts val="600"/>
                </a:spcAft>
              </a:pPr>
              <a:r>
                <a:rPr kumimoji="1" lang="en-US" altLang="ja-JP" sz="1200" dirty="0">
                  <a:gradFill>
                    <a:gsLst>
                      <a:gs pos="2917">
                        <a:schemeClr val="tx1"/>
                      </a:gs>
                      <a:gs pos="30000">
                        <a:schemeClr val="tx1"/>
                      </a:gs>
                    </a:gsLst>
                    <a:lin ang="5400000" scaled="0"/>
                  </a:gradFill>
                  <a:latin typeface="+mj-ea"/>
                  <a:ea typeface="+mj-ea"/>
                </a:rPr>
                <a:t>Stream</a:t>
              </a:r>
              <a:br>
                <a:rPr kumimoji="1" lang="en-US" altLang="ja-JP" sz="1200" dirty="0">
                  <a:gradFill>
                    <a:gsLst>
                      <a:gs pos="2917">
                        <a:schemeClr val="tx1"/>
                      </a:gs>
                      <a:gs pos="30000">
                        <a:schemeClr val="tx1"/>
                      </a:gs>
                    </a:gsLst>
                    <a:lin ang="5400000" scaled="0"/>
                  </a:gradFill>
                  <a:latin typeface="+mj-ea"/>
                  <a:ea typeface="+mj-ea"/>
                </a:rPr>
              </a:br>
              <a:r>
                <a:rPr kumimoji="1" lang="en-US" altLang="ja-JP" sz="1200" dirty="0">
                  <a:gradFill>
                    <a:gsLst>
                      <a:gs pos="2917">
                        <a:schemeClr val="tx1"/>
                      </a:gs>
                      <a:gs pos="30000">
                        <a:schemeClr val="tx1"/>
                      </a:gs>
                    </a:gsLst>
                    <a:lin ang="5400000" scaled="0"/>
                  </a:gradFill>
                  <a:latin typeface="+mj-ea"/>
                  <a:ea typeface="+mj-ea"/>
                </a:rPr>
                <a:t>Analytics</a:t>
              </a:r>
              <a:endParaRPr kumimoji="1" lang="ja-JP" altLang="en-US" sz="1200" dirty="0" err="1">
                <a:gradFill>
                  <a:gsLst>
                    <a:gs pos="2917">
                      <a:schemeClr val="tx1"/>
                    </a:gs>
                    <a:gs pos="30000">
                      <a:schemeClr val="tx1"/>
                    </a:gs>
                  </a:gsLst>
                  <a:lin ang="5400000" scaled="0"/>
                </a:gradFill>
                <a:latin typeface="+mj-ea"/>
                <a:ea typeface="+mj-ea"/>
              </a:endParaRPr>
            </a:p>
          </p:txBody>
        </p:sp>
      </p:grpSp>
      <p:grpSp>
        <p:nvGrpSpPr>
          <p:cNvPr id="40" name="グループ化 39">
            <a:extLst>
              <a:ext uri="{FF2B5EF4-FFF2-40B4-BE49-F238E27FC236}">
                <a16:creationId xmlns:a16="http://schemas.microsoft.com/office/drawing/2014/main" id="{DDF642B4-F26A-494C-9C98-CBCC43CB3912}"/>
              </a:ext>
            </a:extLst>
          </p:cNvPr>
          <p:cNvGrpSpPr/>
          <p:nvPr/>
        </p:nvGrpSpPr>
        <p:grpSpPr>
          <a:xfrm>
            <a:off x="10393377" y="4543685"/>
            <a:ext cx="1100637" cy="936040"/>
            <a:chOff x="9098557" y="4950955"/>
            <a:chExt cx="1100637" cy="936040"/>
          </a:xfrm>
        </p:grpSpPr>
        <p:pic>
          <p:nvPicPr>
            <p:cNvPr id="25" name="図 24">
              <a:extLst>
                <a:ext uri="{FF2B5EF4-FFF2-40B4-BE49-F238E27FC236}">
                  <a16:creationId xmlns:a16="http://schemas.microsoft.com/office/drawing/2014/main" id="{9C57C1B0-547E-7449-8193-BAE2B60F43BE}"/>
                </a:ext>
              </a:extLst>
            </p:cNvPr>
            <p:cNvPicPr>
              <a:picLocks noChangeAspect="1"/>
            </p:cNvPicPr>
            <p:nvPr/>
          </p:nvPicPr>
          <p:blipFill>
            <a:blip r:embed="rId4"/>
            <a:stretch>
              <a:fillRect/>
            </a:stretch>
          </p:blipFill>
          <p:spPr>
            <a:xfrm>
              <a:off x="9098557" y="5310995"/>
              <a:ext cx="1100637" cy="576000"/>
            </a:xfrm>
            <a:prstGeom prst="rect">
              <a:avLst/>
            </a:prstGeom>
          </p:spPr>
        </p:pic>
        <p:sp>
          <p:nvSpPr>
            <p:cNvPr id="26" name="テキスト ボックス 25">
              <a:extLst>
                <a:ext uri="{FF2B5EF4-FFF2-40B4-BE49-F238E27FC236}">
                  <a16:creationId xmlns:a16="http://schemas.microsoft.com/office/drawing/2014/main" id="{FE64B583-4D55-8D4A-9539-3010D7864788}"/>
                </a:ext>
              </a:extLst>
            </p:cNvPr>
            <p:cNvSpPr txBox="1"/>
            <p:nvPr/>
          </p:nvSpPr>
          <p:spPr>
            <a:xfrm>
              <a:off x="9209652" y="4950955"/>
              <a:ext cx="878446" cy="337015"/>
            </a:xfrm>
            <a:prstGeom prst="rect">
              <a:avLst/>
            </a:prstGeom>
            <a:noFill/>
          </p:spPr>
          <p:txBody>
            <a:bodyPr wrap="none" lIns="0" tIns="0" rIns="0" bIns="0" rtlCol="0">
              <a:spAutoFit/>
            </a:bodyPr>
            <a:lstStyle/>
            <a:p>
              <a:pPr algn="ctr">
                <a:lnSpc>
                  <a:spcPct val="90000"/>
                </a:lnSpc>
                <a:spcAft>
                  <a:spcPts val="600"/>
                </a:spcAft>
              </a:pPr>
              <a:r>
                <a:rPr kumimoji="1" lang="en-US" altLang="ja-JP" sz="1200" dirty="0">
                  <a:gradFill>
                    <a:gsLst>
                      <a:gs pos="2917">
                        <a:schemeClr val="tx1"/>
                      </a:gs>
                      <a:gs pos="30000">
                        <a:schemeClr val="tx1"/>
                      </a:gs>
                    </a:gsLst>
                    <a:lin ang="5400000" scaled="0"/>
                  </a:gradFill>
                  <a:latin typeface="+mj-ea"/>
                  <a:ea typeface="+mj-ea"/>
                </a:rPr>
                <a:t>Time Series</a:t>
              </a:r>
              <a:br>
                <a:rPr kumimoji="1" lang="en-US" altLang="ja-JP" sz="1200" dirty="0">
                  <a:gradFill>
                    <a:gsLst>
                      <a:gs pos="2917">
                        <a:schemeClr val="tx1"/>
                      </a:gs>
                      <a:gs pos="30000">
                        <a:schemeClr val="tx1"/>
                      </a:gs>
                    </a:gsLst>
                    <a:lin ang="5400000" scaled="0"/>
                  </a:gradFill>
                  <a:latin typeface="+mj-ea"/>
                  <a:ea typeface="+mj-ea"/>
                </a:rPr>
              </a:br>
              <a:r>
                <a:rPr kumimoji="1" lang="en-US" altLang="ja-JP" sz="1200" dirty="0">
                  <a:gradFill>
                    <a:gsLst>
                      <a:gs pos="2917">
                        <a:schemeClr val="tx1"/>
                      </a:gs>
                      <a:gs pos="30000">
                        <a:schemeClr val="tx1"/>
                      </a:gs>
                    </a:gsLst>
                    <a:lin ang="5400000" scaled="0"/>
                  </a:gradFill>
                  <a:latin typeface="+mj-ea"/>
                  <a:ea typeface="+mj-ea"/>
                </a:rPr>
                <a:t>Insights</a:t>
              </a:r>
              <a:endParaRPr kumimoji="1" lang="ja-JP" altLang="en-US" sz="1200" dirty="0" err="1">
                <a:gradFill>
                  <a:gsLst>
                    <a:gs pos="2917">
                      <a:schemeClr val="tx1"/>
                    </a:gs>
                    <a:gs pos="30000">
                      <a:schemeClr val="tx1"/>
                    </a:gs>
                  </a:gsLst>
                  <a:lin ang="5400000" scaled="0"/>
                </a:gradFill>
                <a:latin typeface="+mj-ea"/>
                <a:ea typeface="+mj-ea"/>
              </a:endParaRPr>
            </a:p>
          </p:txBody>
        </p:sp>
      </p:grpSp>
      <p:grpSp>
        <p:nvGrpSpPr>
          <p:cNvPr id="39" name="グループ化 38">
            <a:extLst>
              <a:ext uri="{FF2B5EF4-FFF2-40B4-BE49-F238E27FC236}">
                <a16:creationId xmlns:a16="http://schemas.microsoft.com/office/drawing/2014/main" id="{B2C2DF3B-BDF3-8D46-8ED8-DA6DC4347DE0}"/>
              </a:ext>
            </a:extLst>
          </p:cNvPr>
          <p:cNvGrpSpPr/>
          <p:nvPr/>
        </p:nvGrpSpPr>
        <p:grpSpPr>
          <a:xfrm>
            <a:off x="10560029" y="3137222"/>
            <a:ext cx="767335" cy="781606"/>
            <a:chOff x="8966157" y="2344760"/>
            <a:chExt cx="767335" cy="781606"/>
          </a:xfrm>
        </p:grpSpPr>
        <p:pic>
          <p:nvPicPr>
            <p:cNvPr id="20" name="図 19">
              <a:extLst>
                <a:ext uri="{FF2B5EF4-FFF2-40B4-BE49-F238E27FC236}">
                  <a16:creationId xmlns:a16="http://schemas.microsoft.com/office/drawing/2014/main" id="{A359909C-0B06-6047-B17F-9F3445BF8272}"/>
                </a:ext>
              </a:extLst>
            </p:cNvPr>
            <p:cNvPicPr>
              <a:picLocks noChangeAspect="1"/>
            </p:cNvPicPr>
            <p:nvPr/>
          </p:nvPicPr>
          <p:blipFill>
            <a:blip r:embed="rId5"/>
            <a:stretch>
              <a:fillRect/>
            </a:stretch>
          </p:blipFill>
          <p:spPr>
            <a:xfrm>
              <a:off x="8966157" y="2550366"/>
              <a:ext cx="767335" cy="576000"/>
            </a:xfrm>
            <a:prstGeom prst="rect">
              <a:avLst/>
            </a:prstGeom>
          </p:spPr>
        </p:pic>
        <p:sp>
          <p:nvSpPr>
            <p:cNvPr id="27" name="テキスト ボックス 26">
              <a:extLst>
                <a:ext uri="{FF2B5EF4-FFF2-40B4-BE49-F238E27FC236}">
                  <a16:creationId xmlns:a16="http://schemas.microsoft.com/office/drawing/2014/main" id="{CED6B0B7-798E-E641-8D4F-E9EF5FE14563}"/>
                </a:ext>
              </a:extLst>
            </p:cNvPr>
            <p:cNvSpPr txBox="1"/>
            <p:nvPr/>
          </p:nvSpPr>
          <p:spPr>
            <a:xfrm>
              <a:off x="9010212" y="2344760"/>
              <a:ext cx="679225" cy="170816"/>
            </a:xfrm>
            <a:prstGeom prst="rect">
              <a:avLst/>
            </a:prstGeom>
            <a:noFill/>
          </p:spPr>
          <p:txBody>
            <a:bodyPr wrap="none" lIns="0" tIns="0" rIns="0" bIns="0" rtlCol="0">
              <a:spAutoFit/>
            </a:bodyPr>
            <a:lstStyle/>
            <a:p>
              <a:pPr>
                <a:lnSpc>
                  <a:spcPct val="90000"/>
                </a:lnSpc>
                <a:spcAft>
                  <a:spcPts val="600"/>
                </a:spcAft>
              </a:pPr>
              <a:r>
                <a:rPr kumimoji="1" lang="en-US" altLang="ja-JP" sz="1200" dirty="0">
                  <a:gradFill>
                    <a:gsLst>
                      <a:gs pos="2917">
                        <a:schemeClr val="tx1"/>
                      </a:gs>
                      <a:gs pos="30000">
                        <a:schemeClr val="tx1"/>
                      </a:gs>
                    </a:gsLst>
                    <a:lin ang="5400000" scaled="0"/>
                  </a:gradFill>
                  <a:latin typeface="+mj-ea"/>
                  <a:ea typeface="+mj-ea"/>
                </a:rPr>
                <a:t>Power BI</a:t>
              </a:r>
              <a:endParaRPr kumimoji="1" lang="ja-JP" altLang="en-US" sz="1200" dirty="0" err="1">
                <a:gradFill>
                  <a:gsLst>
                    <a:gs pos="2917">
                      <a:schemeClr val="tx1"/>
                    </a:gs>
                    <a:gs pos="30000">
                      <a:schemeClr val="tx1"/>
                    </a:gs>
                  </a:gsLst>
                  <a:lin ang="5400000" scaled="0"/>
                </a:gradFill>
                <a:latin typeface="+mj-ea"/>
                <a:ea typeface="+mj-ea"/>
              </a:endParaRPr>
            </a:p>
          </p:txBody>
        </p:sp>
      </p:grpSp>
      <p:grpSp>
        <p:nvGrpSpPr>
          <p:cNvPr id="37" name="グループ化 36">
            <a:extLst>
              <a:ext uri="{FF2B5EF4-FFF2-40B4-BE49-F238E27FC236}">
                <a16:creationId xmlns:a16="http://schemas.microsoft.com/office/drawing/2014/main" id="{7CB1CCC3-B03F-7C45-B0F6-7D92006D290A}"/>
              </a:ext>
            </a:extLst>
          </p:cNvPr>
          <p:cNvGrpSpPr/>
          <p:nvPr/>
        </p:nvGrpSpPr>
        <p:grpSpPr>
          <a:xfrm>
            <a:off x="8477432" y="2494183"/>
            <a:ext cx="1053173" cy="748174"/>
            <a:chOff x="6973988" y="2533000"/>
            <a:chExt cx="1053173" cy="748174"/>
          </a:xfrm>
        </p:grpSpPr>
        <p:pic>
          <p:nvPicPr>
            <p:cNvPr id="29" name="図 28">
              <a:extLst>
                <a:ext uri="{FF2B5EF4-FFF2-40B4-BE49-F238E27FC236}">
                  <a16:creationId xmlns:a16="http://schemas.microsoft.com/office/drawing/2014/main" id="{50B0791A-5703-0C4B-80C1-7B718D5A97FE}"/>
                </a:ext>
              </a:extLst>
            </p:cNvPr>
            <p:cNvPicPr>
              <a:picLocks noChangeAspect="1"/>
            </p:cNvPicPr>
            <p:nvPr/>
          </p:nvPicPr>
          <p:blipFill>
            <a:blip r:embed="rId6"/>
            <a:stretch>
              <a:fillRect/>
            </a:stretch>
          </p:blipFill>
          <p:spPr>
            <a:xfrm>
              <a:off x="7212574" y="2705174"/>
              <a:ext cx="576000" cy="576000"/>
            </a:xfrm>
            <a:prstGeom prst="rect">
              <a:avLst/>
            </a:prstGeom>
          </p:spPr>
        </p:pic>
        <p:sp>
          <p:nvSpPr>
            <p:cNvPr id="34" name="テキスト ボックス 33">
              <a:extLst>
                <a:ext uri="{FF2B5EF4-FFF2-40B4-BE49-F238E27FC236}">
                  <a16:creationId xmlns:a16="http://schemas.microsoft.com/office/drawing/2014/main" id="{1FA3054F-6405-D44C-A75E-2570D1FF1FFE}"/>
                </a:ext>
              </a:extLst>
            </p:cNvPr>
            <p:cNvSpPr txBox="1"/>
            <p:nvPr/>
          </p:nvSpPr>
          <p:spPr>
            <a:xfrm>
              <a:off x="6973988" y="2533000"/>
              <a:ext cx="1053173" cy="170816"/>
            </a:xfrm>
            <a:prstGeom prst="rect">
              <a:avLst/>
            </a:prstGeom>
            <a:noFill/>
          </p:spPr>
          <p:txBody>
            <a:bodyPr wrap="none" lIns="0" tIns="0" rIns="0" bIns="0" rtlCol="0">
              <a:spAutoFit/>
            </a:bodyPr>
            <a:lstStyle/>
            <a:p>
              <a:pPr>
                <a:lnSpc>
                  <a:spcPct val="90000"/>
                </a:lnSpc>
                <a:spcAft>
                  <a:spcPts val="600"/>
                </a:spcAft>
              </a:pPr>
              <a:r>
                <a:rPr kumimoji="1" lang="en-US" altLang="ja-JP" sz="1200" dirty="0">
                  <a:gradFill>
                    <a:gsLst>
                      <a:gs pos="2917">
                        <a:schemeClr val="tx1"/>
                      </a:gs>
                      <a:gs pos="30000">
                        <a:schemeClr val="tx1"/>
                      </a:gs>
                    </a:gsLst>
                    <a:lin ang="5400000" scaled="0"/>
                  </a:gradFill>
                  <a:latin typeface="+mj-ea"/>
                  <a:ea typeface="+mj-ea"/>
                </a:rPr>
                <a:t>SQL Database</a:t>
              </a:r>
              <a:endParaRPr kumimoji="1" lang="ja-JP" altLang="en-US" sz="1200" dirty="0" err="1">
                <a:gradFill>
                  <a:gsLst>
                    <a:gs pos="2917">
                      <a:schemeClr val="tx1"/>
                    </a:gs>
                    <a:gs pos="30000">
                      <a:schemeClr val="tx1"/>
                    </a:gs>
                  </a:gsLst>
                  <a:lin ang="5400000" scaled="0"/>
                </a:gradFill>
                <a:latin typeface="+mj-ea"/>
                <a:ea typeface="+mj-ea"/>
              </a:endParaRPr>
            </a:p>
          </p:txBody>
        </p:sp>
      </p:grpSp>
      <p:grpSp>
        <p:nvGrpSpPr>
          <p:cNvPr id="38" name="グループ化 37">
            <a:extLst>
              <a:ext uri="{FF2B5EF4-FFF2-40B4-BE49-F238E27FC236}">
                <a16:creationId xmlns:a16="http://schemas.microsoft.com/office/drawing/2014/main" id="{C9660E49-30EA-204C-92EB-6C3D3EA35858}"/>
              </a:ext>
            </a:extLst>
          </p:cNvPr>
          <p:cNvGrpSpPr/>
          <p:nvPr/>
        </p:nvGrpSpPr>
        <p:grpSpPr>
          <a:xfrm>
            <a:off x="8528798" y="1374744"/>
            <a:ext cx="927562" cy="754366"/>
            <a:chOff x="7046902" y="4208435"/>
            <a:chExt cx="927562" cy="754366"/>
          </a:xfrm>
        </p:grpSpPr>
        <p:pic>
          <p:nvPicPr>
            <p:cNvPr id="33" name="グラフィックス 32">
              <a:extLst>
                <a:ext uri="{FF2B5EF4-FFF2-40B4-BE49-F238E27FC236}">
                  <a16:creationId xmlns:a16="http://schemas.microsoft.com/office/drawing/2014/main" id="{10870CB7-8A72-B042-96F7-BFE93AD31CC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222683" y="4386801"/>
              <a:ext cx="576000" cy="576000"/>
            </a:xfrm>
            <a:prstGeom prst="rect">
              <a:avLst/>
            </a:prstGeom>
          </p:spPr>
        </p:pic>
        <p:sp>
          <p:nvSpPr>
            <p:cNvPr id="35" name="テキスト ボックス 34">
              <a:extLst>
                <a:ext uri="{FF2B5EF4-FFF2-40B4-BE49-F238E27FC236}">
                  <a16:creationId xmlns:a16="http://schemas.microsoft.com/office/drawing/2014/main" id="{65868542-F410-4645-A2BB-31DF9DF5C2BF}"/>
                </a:ext>
              </a:extLst>
            </p:cNvPr>
            <p:cNvSpPr txBox="1"/>
            <p:nvPr/>
          </p:nvSpPr>
          <p:spPr>
            <a:xfrm>
              <a:off x="7046902" y="4208435"/>
              <a:ext cx="927562" cy="170816"/>
            </a:xfrm>
            <a:prstGeom prst="rect">
              <a:avLst/>
            </a:prstGeom>
            <a:noFill/>
          </p:spPr>
          <p:txBody>
            <a:bodyPr wrap="none" lIns="0" tIns="0" rIns="0" bIns="0" rtlCol="0">
              <a:spAutoFit/>
            </a:bodyPr>
            <a:lstStyle/>
            <a:p>
              <a:pPr>
                <a:lnSpc>
                  <a:spcPct val="90000"/>
                </a:lnSpc>
                <a:spcAft>
                  <a:spcPts val="600"/>
                </a:spcAft>
              </a:pPr>
              <a:r>
                <a:rPr kumimoji="1" lang="en-US" altLang="ja-JP" sz="1200" dirty="0">
                  <a:gradFill>
                    <a:gsLst>
                      <a:gs pos="2917">
                        <a:schemeClr val="tx1"/>
                      </a:gs>
                      <a:gs pos="30000">
                        <a:schemeClr val="tx1"/>
                      </a:gs>
                    </a:gsLst>
                    <a:lin ang="5400000" scaled="0"/>
                  </a:gradFill>
                  <a:latin typeface="+mj-ea"/>
                  <a:ea typeface="+mj-ea"/>
                </a:rPr>
                <a:t>blob storage</a:t>
              </a:r>
              <a:endParaRPr kumimoji="1" lang="ja-JP" altLang="en-US" sz="1200" dirty="0" err="1">
                <a:gradFill>
                  <a:gsLst>
                    <a:gs pos="2917">
                      <a:schemeClr val="tx1"/>
                    </a:gs>
                    <a:gs pos="30000">
                      <a:schemeClr val="tx1"/>
                    </a:gs>
                  </a:gsLst>
                  <a:lin ang="5400000" scaled="0"/>
                </a:gradFill>
                <a:latin typeface="+mj-ea"/>
                <a:ea typeface="+mj-ea"/>
              </a:endParaRPr>
            </a:p>
          </p:txBody>
        </p:sp>
      </p:grpSp>
      <p:grpSp>
        <p:nvGrpSpPr>
          <p:cNvPr id="42" name="グループ化 41">
            <a:extLst>
              <a:ext uri="{FF2B5EF4-FFF2-40B4-BE49-F238E27FC236}">
                <a16:creationId xmlns:a16="http://schemas.microsoft.com/office/drawing/2014/main" id="{10106E24-4F5A-D746-B2AE-0B4C350884E8}"/>
              </a:ext>
            </a:extLst>
          </p:cNvPr>
          <p:cNvGrpSpPr/>
          <p:nvPr/>
        </p:nvGrpSpPr>
        <p:grpSpPr>
          <a:xfrm>
            <a:off x="438733" y="3353246"/>
            <a:ext cx="670312" cy="769497"/>
            <a:chOff x="1325291" y="3812346"/>
            <a:chExt cx="670312" cy="769497"/>
          </a:xfrm>
        </p:grpSpPr>
        <p:pic>
          <p:nvPicPr>
            <p:cNvPr id="24" name="グラフィックス 23">
              <a:extLst>
                <a:ext uri="{FF2B5EF4-FFF2-40B4-BE49-F238E27FC236}">
                  <a16:creationId xmlns:a16="http://schemas.microsoft.com/office/drawing/2014/main" id="{442142EF-FAB7-C049-BE3D-926877C608B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372447" y="4005843"/>
              <a:ext cx="576000" cy="576000"/>
            </a:xfrm>
            <a:prstGeom prst="rect">
              <a:avLst/>
            </a:prstGeom>
          </p:spPr>
        </p:pic>
        <p:sp>
          <p:nvSpPr>
            <p:cNvPr id="41" name="テキスト ボックス 40">
              <a:extLst>
                <a:ext uri="{FF2B5EF4-FFF2-40B4-BE49-F238E27FC236}">
                  <a16:creationId xmlns:a16="http://schemas.microsoft.com/office/drawing/2014/main" id="{D195A58C-53F4-434D-A075-32FB69E42117}"/>
                </a:ext>
              </a:extLst>
            </p:cNvPr>
            <p:cNvSpPr txBox="1"/>
            <p:nvPr/>
          </p:nvSpPr>
          <p:spPr>
            <a:xfrm>
              <a:off x="1325291" y="3812346"/>
              <a:ext cx="670312" cy="170816"/>
            </a:xfrm>
            <a:prstGeom prst="rect">
              <a:avLst/>
            </a:prstGeom>
            <a:noFill/>
          </p:spPr>
          <p:txBody>
            <a:bodyPr wrap="none" lIns="0" tIns="0" rIns="0" bIns="0" rtlCol="0">
              <a:spAutoFit/>
            </a:bodyPr>
            <a:lstStyle/>
            <a:p>
              <a:pPr>
                <a:lnSpc>
                  <a:spcPct val="90000"/>
                </a:lnSpc>
                <a:spcAft>
                  <a:spcPts val="600"/>
                </a:spcAft>
              </a:pPr>
              <a:r>
                <a:rPr kumimoji="1" lang="en-US" altLang="ja-JP" sz="1200" dirty="0">
                  <a:gradFill>
                    <a:gsLst>
                      <a:gs pos="2917">
                        <a:schemeClr val="tx1"/>
                      </a:gs>
                      <a:gs pos="30000">
                        <a:schemeClr val="tx1"/>
                      </a:gs>
                    </a:gsLst>
                    <a:lin ang="5400000" scaled="0"/>
                  </a:gradFill>
                  <a:latin typeface="+mj-ea"/>
                  <a:ea typeface="+mj-ea"/>
                </a:rPr>
                <a:t>IoT Edge</a:t>
              </a:r>
              <a:endParaRPr kumimoji="1" lang="ja-JP" altLang="en-US" sz="1200" dirty="0" err="1">
                <a:gradFill>
                  <a:gsLst>
                    <a:gs pos="2917">
                      <a:schemeClr val="tx1"/>
                    </a:gs>
                    <a:gs pos="30000">
                      <a:schemeClr val="tx1"/>
                    </a:gs>
                  </a:gsLst>
                  <a:lin ang="5400000" scaled="0"/>
                </a:gradFill>
                <a:latin typeface="+mj-ea"/>
                <a:ea typeface="+mj-ea"/>
              </a:endParaRPr>
            </a:p>
          </p:txBody>
        </p:sp>
      </p:grpSp>
      <p:grpSp>
        <p:nvGrpSpPr>
          <p:cNvPr id="45" name="グループ化 44">
            <a:extLst>
              <a:ext uri="{FF2B5EF4-FFF2-40B4-BE49-F238E27FC236}">
                <a16:creationId xmlns:a16="http://schemas.microsoft.com/office/drawing/2014/main" id="{67D23C90-1F7F-134F-988D-0867A199D072}"/>
              </a:ext>
            </a:extLst>
          </p:cNvPr>
          <p:cNvGrpSpPr/>
          <p:nvPr/>
        </p:nvGrpSpPr>
        <p:grpSpPr>
          <a:xfrm>
            <a:off x="385589" y="2084965"/>
            <a:ext cx="788677" cy="869360"/>
            <a:chOff x="1266347" y="2273126"/>
            <a:chExt cx="788677" cy="869360"/>
          </a:xfrm>
        </p:grpSpPr>
        <p:pic>
          <p:nvPicPr>
            <p:cNvPr id="3" name="図 2">
              <a:extLst>
                <a:ext uri="{FF2B5EF4-FFF2-40B4-BE49-F238E27FC236}">
                  <a16:creationId xmlns:a16="http://schemas.microsoft.com/office/drawing/2014/main" id="{A320F11C-E97E-CA48-83F6-0BD4A5FD901A}"/>
                </a:ext>
              </a:extLst>
            </p:cNvPr>
            <p:cNvPicPr>
              <a:picLocks noChangeAspect="1"/>
            </p:cNvPicPr>
            <p:nvPr/>
          </p:nvPicPr>
          <p:blipFill rotWithShape="1">
            <a:blip r:embed="rId11"/>
            <a:srcRect t="7682" b="14406"/>
            <a:stretch/>
          </p:blipFill>
          <p:spPr>
            <a:xfrm>
              <a:off x="1291033" y="2566486"/>
              <a:ext cx="739304" cy="576000"/>
            </a:xfrm>
            <a:prstGeom prst="rect">
              <a:avLst/>
            </a:prstGeom>
          </p:spPr>
        </p:pic>
        <p:sp>
          <p:nvSpPr>
            <p:cNvPr id="44" name="テキスト ボックス 43">
              <a:extLst>
                <a:ext uri="{FF2B5EF4-FFF2-40B4-BE49-F238E27FC236}">
                  <a16:creationId xmlns:a16="http://schemas.microsoft.com/office/drawing/2014/main" id="{CE726AB9-9DD9-DD40-9514-AFA2BE6B84AC}"/>
                </a:ext>
              </a:extLst>
            </p:cNvPr>
            <p:cNvSpPr txBox="1"/>
            <p:nvPr/>
          </p:nvSpPr>
          <p:spPr>
            <a:xfrm>
              <a:off x="1266347" y="2273126"/>
              <a:ext cx="788677" cy="337015"/>
            </a:xfrm>
            <a:prstGeom prst="rect">
              <a:avLst/>
            </a:prstGeom>
            <a:noFill/>
          </p:spPr>
          <p:txBody>
            <a:bodyPr wrap="none" lIns="0" tIns="0" rIns="0" bIns="0" rtlCol="0">
              <a:spAutoFit/>
            </a:bodyPr>
            <a:lstStyle/>
            <a:p>
              <a:pPr algn="ctr">
                <a:lnSpc>
                  <a:spcPct val="90000"/>
                </a:lnSpc>
                <a:spcAft>
                  <a:spcPts val="600"/>
                </a:spcAft>
              </a:pPr>
              <a:r>
                <a:rPr kumimoji="1" lang="en-US" altLang="ja-JP" sz="1200" dirty="0">
                  <a:gradFill>
                    <a:gsLst>
                      <a:gs pos="2917">
                        <a:schemeClr val="tx1"/>
                      </a:gs>
                      <a:gs pos="30000">
                        <a:schemeClr val="tx1"/>
                      </a:gs>
                    </a:gsLst>
                    <a:lin ang="5400000" scaled="0"/>
                  </a:gradFill>
                  <a:latin typeface="+mj-ea"/>
                  <a:ea typeface="+mj-ea"/>
                </a:rPr>
                <a:t>Simulation</a:t>
              </a:r>
              <a:br>
                <a:rPr kumimoji="1" lang="en-US" altLang="ja-JP" sz="1200" dirty="0">
                  <a:gradFill>
                    <a:gsLst>
                      <a:gs pos="2917">
                        <a:schemeClr val="tx1"/>
                      </a:gs>
                      <a:gs pos="30000">
                        <a:schemeClr val="tx1"/>
                      </a:gs>
                    </a:gsLst>
                    <a:lin ang="5400000" scaled="0"/>
                  </a:gradFill>
                  <a:latin typeface="+mj-ea"/>
                  <a:ea typeface="+mj-ea"/>
                </a:rPr>
              </a:br>
              <a:r>
                <a:rPr kumimoji="1" lang="en-US" altLang="ja-JP" sz="1200" dirty="0">
                  <a:gradFill>
                    <a:gsLst>
                      <a:gs pos="2917">
                        <a:schemeClr val="tx1"/>
                      </a:gs>
                      <a:gs pos="30000">
                        <a:schemeClr val="tx1"/>
                      </a:gs>
                    </a:gsLst>
                    <a:lin ang="5400000" scaled="0"/>
                  </a:gradFill>
                  <a:latin typeface="+mj-ea"/>
                  <a:ea typeface="+mj-ea"/>
                </a:rPr>
                <a:t>Device</a:t>
              </a:r>
              <a:endParaRPr kumimoji="1" lang="ja-JP" altLang="en-US" sz="1200" dirty="0" err="1">
                <a:gradFill>
                  <a:gsLst>
                    <a:gs pos="2917">
                      <a:schemeClr val="tx1"/>
                    </a:gs>
                    <a:gs pos="30000">
                      <a:schemeClr val="tx1"/>
                    </a:gs>
                  </a:gsLst>
                  <a:lin ang="5400000" scaled="0"/>
                </a:gradFill>
                <a:latin typeface="+mj-ea"/>
                <a:ea typeface="+mj-ea"/>
              </a:endParaRPr>
            </a:p>
          </p:txBody>
        </p:sp>
      </p:grpSp>
      <p:cxnSp>
        <p:nvCxnSpPr>
          <p:cNvPr id="47" name="カギ線コネクタ 46">
            <a:extLst>
              <a:ext uri="{FF2B5EF4-FFF2-40B4-BE49-F238E27FC236}">
                <a16:creationId xmlns:a16="http://schemas.microsoft.com/office/drawing/2014/main" id="{269D392B-438A-2E40-B1C5-2970C972FAFA}"/>
              </a:ext>
            </a:extLst>
          </p:cNvPr>
          <p:cNvCxnSpPr>
            <a:cxnSpLocks/>
            <a:stCxn id="3" idx="3"/>
            <a:endCxn id="52" idx="1"/>
          </p:cNvCxnSpPr>
          <p:nvPr/>
        </p:nvCxnSpPr>
        <p:spPr>
          <a:xfrm flipV="1">
            <a:off x="1149579" y="2666173"/>
            <a:ext cx="1708826" cy="152"/>
          </a:xfrm>
          <a:prstGeom prst="straightConnector1">
            <a:avLst/>
          </a:prstGeom>
          <a:ln w="19050">
            <a:solidFill>
              <a:srgbClr val="3078CD"/>
            </a:solidFill>
            <a:prstDash val="sysDash"/>
            <a:headEnd type="arrow"/>
            <a:tailEnd type="arrow"/>
          </a:ln>
        </p:spPr>
        <p:style>
          <a:lnRef idx="1">
            <a:schemeClr val="accent1"/>
          </a:lnRef>
          <a:fillRef idx="0">
            <a:schemeClr val="accent1"/>
          </a:fillRef>
          <a:effectRef idx="0">
            <a:schemeClr val="accent1"/>
          </a:effectRef>
          <a:fontRef idx="minor">
            <a:schemeClr val="tx1"/>
          </a:fontRef>
        </p:style>
      </p:cxnSp>
      <p:sp>
        <p:nvSpPr>
          <p:cNvPr id="52" name="角丸四角形 51">
            <a:extLst>
              <a:ext uri="{FF2B5EF4-FFF2-40B4-BE49-F238E27FC236}">
                <a16:creationId xmlns:a16="http://schemas.microsoft.com/office/drawing/2014/main" id="{A50C1C28-9870-1640-8B12-30A5A0FD9269}"/>
              </a:ext>
            </a:extLst>
          </p:cNvPr>
          <p:cNvSpPr/>
          <p:nvPr/>
        </p:nvSpPr>
        <p:spPr bwMode="auto">
          <a:xfrm>
            <a:off x="2858405" y="2457909"/>
            <a:ext cx="1095272" cy="416528"/>
          </a:xfrm>
          <a:prstGeom prst="round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kumimoji="1" lang="en-US" altLang="ja-JP" sz="1200" dirty="0">
                <a:solidFill>
                  <a:srgbClr val="000000"/>
                </a:solidFill>
                <a:latin typeface="+mj-ea"/>
                <a:ea typeface="+mj-ea"/>
                <a:cs typeface="Segoe UI" pitchFamily="34" charset="0"/>
              </a:rPr>
              <a:t>IoT Device</a:t>
            </a:r>
            <a:endParaRPr kumimoji="1" lang="ja-JP" altLang="en-US" sz="1200" dirty="0" err="1">
              <a:solidFill>
                <a:srgbClr val="000000"/>
              </a:solidFill>
              <a:latin typeface="+mj-ea"/>
              <a:ea typeface="+mj-ea"/>
              <a:cs typeface="Segoe UI" pitchFamily="34" charset="0"/>
            </a:endParaRPr>
          </a:p>
        </p:txBody>
      </p:sp>
      <p:sp>
        <p:nvSpPr>
          <p:cNvPr id="57" name="角丸四角形 56">
            <a:extLst>
              <a:ext uri="{FF2B5EF4-FFF2-40B4-BE49-F238E27FC236}">
                <a16:creationId xmlns:a16="http://schemas.microsoft.com/office/drawing/2014/main" id="{6EF6EED7-B9C0-C746-80DA-8285BFF3FA31}"/>
              </a:ext>
            </a:extLst>
          </p:cNvPr>
          <p:cNvSpPr/>
          <p:nvPr/>
        </p:nvSpPr>
        <p:spPr bwMode="auto">
          <a:xfrm>
            <a:off x="2852367" y="3632290"/>
            <a:ext cx="1095272" cy="416528"/>
          </a:xfrm>
          <a:prstGeom prst="round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kumimoji="1" lang="en-US" altLang="ja-JP" sz="1200" dirty="0">
                <a:solidFill>
                  <a:srgbClr val="000000"/>
                </a:solidFill>
                <a:latin typeface="+mj-ea"/>
                <a:ea typeface="+mj-ea"/>
                <a:cs typeface="Segoe UI" pitchFamily="34" charset="0"/>
              </a:rPr>
              <a:t>IoT Edge</a:t>
            </a:r>
            <a:endParaRPr kumimoji="1" lang="ja-JP" altLang="en-US" sz="1200" dirty="0" err="1">
              <a:solidFill>
                <a:srgbClr val="000000"/>
              </a:solidFill>
              <a:latin typeface="+mj-ea"/>
              <a:ea typeface="+mj-ea"/>
              <a:cs typeface="Segoe UI" pitchFamily="34" charset="0"/>
            </a:endParaRPr>
          </a:p>
        </p:txBody>
      </p:sp>
      <p:sp>
        <p:nvSpPr>
          <p:cNvPr id="59" name="角丸四角形吹き出し 58">
            <a:extLst>
              <a:ext uri="{FF2B5EF4-FFF2-40B4-BE49-F238E27FC236}">
                <a16:creationId xmlns:a16="http://schemas.microsoft.com/office/drawing/2014/main" id="{05B13A75-2776-5842-8E75-42D812B3508C}"/>
              </a:ext>
            </a:extLst>
          </p:cNvPr>
          <p:cNvSpPr/>
          <p:nvPr/>
        </p:nvSpPr>
        <p:spPr bwMode="auto">
          <a:xfrm>
            <a:off x="1257769" y="4007574"/>
            <a:ext cx="894839" cy="425792"/>
          </a:xfrm>
          <a:prstGeom prst="wedgeRoundRectCallout">
            <a:avLst>
              <a:gd name="adj1" fmla="val 9315"/>
              <a:gd name="adj2" fmla="val -84862"/>
              <a:gd name="adj3" fmla="val 16667"/>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kumimoji="1" lang="ja-JP" altLang="en-US" sz="1200">
                <a:solidFill>
                  <a:srgbClr val="000000"/>
                </a:solidFill>
                <a:latin typeface="+mj-ea"/>
                <a:ea typeface="+mj-ea"/>
                <a:cs typeface="Segoe UI" pitchFamily="34" charset="0"/>
              </a:rPr>
              <a:t>接続文字列</a:t>
            </a:r>
            <a:endParaRPr kumimoji="1" lang="ja-JP" altLang="en-US" sz="1200" dirty="0" err="1">
              <a:solidFill>
                <a:srgbClr val="000000"/>
              </a:solidFill>
              <a:latin typeface="+mj-ea"/>
              <a:ea typeface="+mj-ea"/>
              <a:cs typeface="Segoe UI" pitchFamily="34" charset="0"/>
            </a:endParaRPr>
          </a:p>
        </p:txBody>
      </p:sp>
      <p:sp>
        <p:nvSpPr>
          <p:cNvPr id="68" name="角丸四角形 67">
            <a:extLst>
              <a:ext uri="{FF2B5EF4-FFF2-40B4-BE49-F238E27FC236}">
                <a16:creationId xmlns:a16="http://schemas.microsoft.com/office/drawing/2014/main" id="{51E5853B-EF56-B447-956C-06D5A260EE82}"/>
              </a:ext>
            </a:extLst>
          </p:cNvPr>
          <p:cNvSpPr/>
          <p:nvPr/>
        </p:nvSpPr>
        <p:spPr bwMode="auto">
          <a:xfrm>
            <a:off x="2656448" y="1337020"/>
            <a:ext cx="2503203" cy="4968553"/>
          </a:xfrm>
          <a:prstGeom prst="round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kumimoji="1" lang="ja-JP" altLang="en-US" sz="1200" dirty="0" err="1">
              <a:solidFill>
                <a:srgbClr val="000000"/>
              </a:solidFill>
              <a:latin typeface="+mj-ea"/>
              <a:ea typeface="+mj-ea"/>
              <a:cs typeface="Segoe UI" pitchFamily="34" charset="0"/>
            </a:endParaRPr>
          </a:p>
        </p:txBody>
      </p:sp>
      <p:sp>
        <p:nvSpPr>
          <p:cNvPr id="71" name="角丸四角形 70">
            <a:extLst>
              <a:ext uri="{FF2B5EF4-FFF2-40B4-BE49-F238E27FC236}">
                <a16:creationId xmlns:a16="http://schemas.microsoft.com/office/drawing/2014/main" id="{EF4AF7A8-3F71-6A48-A64A-97C4D9968D3C}"/>
              </a:ext>
            </a:extLst>
          </p:cNvPr>
          <p:cNvSpPr/>
          <p:nvPr/>
        </p:nvSpPr>
        <p:spPr bwMode="auto">
          <a:xfrm>
            <a:off x="5919367" y="1354357"/>
            <a:ext cx="1595014" cy="2571668"/>
          </a:xfrm>
          <a:prstGeom prst="round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kumimoji="1" lang="ja-JP" altLang="en-US" sz="1200" dirty="0" err="1">
              <a:solidFill>
                <a:srgbClr val="000000"/>
              </a:solidFill>
              <a:latin typeface="+mj-ea"/>
              <a:ea typeface="+mj-ea"/>
              <a:cs typeface="Segoe UI" pitchFamily="34" charset="0"/>
            </a:endParaRPr>
          </a:p>
        </p:txBody>
      </p:sp>
      <p:sp>
        <p:nvSpPr>
          <p:cNvPr id="73" name="メモ 72">
            <a:extLst>
              <a:ext uri="{FF2B5EF4-FFF2-40B4-BE49-F238E27FC236}">
                <a16:creationId xmlns:a16="http://schemas.microsoft.com/office/drawing/2014/main" id="{41411097-09CE-454A-9987-69643DE478FD}"/>
              </a:ext>
            </a:extLst>
          </p:cNvPr>
          <p:cNvSpPr/>
          <p:nvPr/>
        </p:nvSpPr>
        <p:spPr bwMode="auto">
          <a:xfrm>
            <a:off x="6222983" y="2525075"/>
            <a:ext cx="987782" cy="713410"/>
          </a:xfrm>
          <a:prstGeom prst="foldedCorner">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kumimoji="1" lang="ja-JP" altLang="en-US" sz="1200">
                <a:solidFill>
                  <a:srgbClr val="000000"/>
                </a:solidFill>
                <a:latin typeface="+mj-ea"/>
                <a:ea typeface="+mj-ea"/>
                <a:cs typeface="Segoe UI" pitchFamily="34" charset="0"/>
              </a:rPr>
              <a:t>クエリ</a:t>
            </a:r>
            <a:endParaRPr kumimoji="1" lang="ja-JP" altLang="en-US" sz="1200" dirty="0" err="1">
              <a:solidFill>
                <a:srgbClr val="000000"/>
              </a:solidFill>
              <a:latin typeface="+mj-ea"/>
              <a:ea typeface="+mj-ea"/>
              <a:cs typeface="Segoe UI" pitchFamily="34" charset="0"/>
            </a:endParaRPr>
          </a:p>
        </p:txBody>
      </p:sp>
      <p:sp>
        <p:nvSpPr>
          <p:cNvPr id="75" name="右矢印 74">
            <a:extLst>
              <a:ext uri="{FF2B5EF4-FFF2-40B4-BE49-F238E27FC236}">
                <a16:creationId xmlns:a16="http://schemas.microsoft.com/office/drawing/2014/main" id="{5144BEAB-9BF9-D447-A992-F8290F69E900}"/>
              </a:ext>
            </a:extLst>
          </p:cNvPr>
          <p:cNvSpPr/>
          <p:nvPr/>
        </p:nvSpPr>
        <p:spPr bwMode="auto">
          <a:xfrm>
            <a:off x="5215882" y="2721070"/>
            <a:ext cx="1007099" cy="411373"/>
          </a:xfrm>
          <a:prstGeom prst="rightArrow">
            <a:avLst>
              <a:gd name="adj1" fmla="val 50000"/>
              <a:gd name="adj2" fmla="val 50000"/>
            </a:avLst>
          </a:prstGeom>
          <a:solidFill>
            <a:srgbClr val="38792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en-US" altLang="ja-JP" sz="1200" dirty="0">
                <a:solidFill>
                  <a:srgbClr val="FFFFFF"/>
                </a:solidFill>
                <a:latin typeface="+mj-ea"/>
                <a:ea typeface="+mj-ea"/>
                <a:cs typeface="Segoe UI" pitchFamily="34" charset="0"/>
              </a:rPr>
              <a:t>input</a:t>
            </a:r>
            <a:endParaRPr kumimoji="1" lang="ja-JP" altLang="en-US" sz="1200" dirty="0" err="1">
              <a:solidFill>
                <a:srgbClr val="FFFFFF"/>
              </a:solidFill>
              <a:latin typeface="+mj-ea"/>
              <a:ea typeface="+mj-ea"/>
              <a:cs typeface="Segoe UI" pitchFamily="34" charset="0"/>
            </a:endParaRPr>
          </a:p>
        </p:txBody>
      </p:sp>
      <p:cxnSp>
        <p:nvCxnSpPr>
          <p:cNvPr id="78" name="直線コネクタ 77">
            <a:extLst>
              <a:ext uri="{FF2B5EF4-FFF2-40B4-BE49-F238E27FC236}">
                <a16:creationId xmlns:a16="http://schemas.microsoft.com/office/drawing/2014/main" id="{725DCA7D-8A23-4049-B5CE-29F57BDAFE58}"/>
              </a:ext>
            </a:extLst>
          </p:cNvPr>
          <p:cNvCxnSpPr>
            <a:cxnSpLocks/>
            <a:stCxn id="76" idx="1"/>
            <a:endCxn id="33" idx="1"/>
          </p:cNvCxnSpPr>
          <p:nvPr/>
        </p:nvCxnSpPr>
        <p:spPr>
          <a:xfrm rot="10800000" flipH="1">
            <a:off x="7231433" y="1841110"/>
            <a:ext cx="1473146" cy="1100266"/>
          </a:xfrm>
          <a:prstGeom prst="curvedConnector3">
            <a:avLst>
              <a:gd name="adj1" fmla="val 65444"/>
            </a:avLst>
          </a:prstGeom>
          <a:ln w="152400" cap="flat">
            <a:solidFill>
              <a:srgbClr val="387926"/>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89" name="角丸四角形 88">
            <a:extLst>
              <a:ext uri="{FF2B5EF4-FFF2-40B4-BE49-F238E27FC236}">
                <a16:creationId xmlns:a16="http://schemas.microsoft.com/office/drawing/2014/main" id="{75C739CC-A0DD-3D4C-8A85-48BC830BCDFA}"/>
              </a:ext>
            </a:extLst>
          </p:cNvPr>
          <p:cNvSpPr/>
          <p:nvPr/>
        </p:nvSpPr>
        <p:spPr bwMode="auto">
          <a:xfrm>
            <a:off x="10223866" y="4471677"/>
            <a:ext cx="1466979" cy="2121929"/>
          </a:xfrm>
          <a:prstGeom prst="round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kumimoji="1" lang="ja-JP" altLang="en-US" sz="1200" dirty="0" err="1">
              <a:solidFill>
                <a:srgbClr val="000000"/>
              </a:solidFill>
              <a:latin typeface="+mj-ea"/>
              <a:ea typeface="+mj-ea"/>
              <a:cs typeface="Segoe UI" pitchFamily="34" charset="0"/>
            </a:endParaRPr>
          </a:p>
        </p:txBody>
      </p:sp>
      <p:sp>
        <p:nvSpPr>
          <p:cNvPr id="90" name="角丸四角形 89">
            <a:extLst>
              <a:ext uri="{FF2B5EF4-FFF2-40B4-BE49-F238E27FC236}">
                <a16:creationId xmlns:a16="http://schemas.microsoft.com/office/drawing/2014/main" id="{F7174845-861F-4249-80C1-FE5DFBF11CCA}"/>
              </a:ext>
            </a:extLst>
          </p:cNvPr>
          <p:cNvSpPr/>
          <p:nvPr/>
        </p:nvSpPr>
        <p:spPr bwMode="auto">
          <a:xfrm>
            <a:off x="10381291" y="5551797"/>
            <a:ext cx="1152128" cy="383701"/>
          </a:xfrm>
          <a:prstGeom prst="round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kumimoji="1" lang="ja-JP" altLang="en-US" sz="1200">
                <a:solidFill>
                  <a:srgbClr val="000000"/>
                </a:solidFill>
                <a:latin typeface="+mj-ea"/>
                <a:ea typeface="+mj-ea"/>
                <a:cs typeface="Segoe UI" pitchFamily="34" charset="0"/>
              </a:rPr>
              <a:t>イベントソース</a:t>
            </a:r>
            <a:endParaRPr kumimoji="1" lang="en-US" altLang="ja-JP" sz="1200" dirty="0">
              <a:solidFill>
                <a:srgbClr val="000000"/>
              </a:solidFill>
              <a:latin typeface="+mj-ea"/>
              <a:ea typeface="+mj-ea"/>
              <a:cs typeface="Segoe UI" pitchFamily="34" charset="0"/>
            </a:endParaRPr>
          </a:p>
        </p:txBody>
      </p:sp>
      <p:cxnSp>
        <p:nvCxnSpPr>
          <p:cNvPr id="95" name="直線コネクタ 94">
            <a:extLst>
              <a:ext uri="{FF2B5EF4-FFF2-40B4-BE49-F238E27FC236}">
                <a16:creationId xmlns:a16="http://schemas.microsoft.com/office/drawing/2014/main" id="{3AA5BB95-F68F-AD4B-BA1D-BCC969EB990D}"/>
              </a:ext>
            </a:extLst>
          </p:cNvPr>
          <p:cNvCxnSpPr>
            <a:cxnSpLocks/>
            <a:stCxn id="76" idx="1"/>
          </p:cNvCxnSpPr>
          <p:nvPr/>
        </p:nvCxnSpPr>
        <p:spPr>
          <a:xfrm rot="10800000" flipH="1" flipV="1">
            <a:off x="7231433" y="2941376"/>
            <a:ext cx="3299744" cy="706038"/>
          </a:xfrm>
          <a:prstGeom prst="curvedConnector3">
            <a:avLst>
              <a:gd name="adj1" fmla="val 27209"/>
            </a:avLst>
          </a:prstGeom>
          <a:ln w="152400" cap="flat">
            <a:solidFill>
              <a:srgbClr val="387926"/>
            </a:solidFill>
            <a:headEnd type="none"/>
            <a:tailEnd type="triangle" w="sm" len="sm"/>
          </a:ln>
        </p:spPr>
        <p:style>
          <a:lnRef idx="1">
            <a:schemeClr val="accent1"/>
          </a:lnRef>
          <a:fillRef idx="0">
            <a:schemeClr val="accent1"/>
          </a:fillRef>
          <a:effectRef idx="0">
            <a:schemeClr val="accent1"/>
          </a:effectRef>
          <a:fontRef idx="minor">
            <a:schemeClr val="tx1"/>
          </a:fontRef>
        </p:style>
      </p:cxnSp>
      <p:sp>
        <p:nvSpPr>
          <p:cNvPr id="76" name="右矢印 75">
            <a:extLst>
              <a:ext uri="{FF2B5EF4-FFF2-40B4-BE49-F238E27FC236}">
                <a16:creationId xmlns:a16="http://schemas.microsoft.com/office/drawing/2014/main" id="{97EAF7A7-4977-7E4A-9A01-46F8F3029B57}"/>
              </a:ext>
            </a:extLst>
          </p:cNvPr>
          <p:cNvSpPr/>
          <p:nvPr/>
        </p:nvSpPr>
        <p:spPr bwMode="auto">
          <a:xfrm>
            <a:off x="7231433" y="2735689"/>
            <a:ext cx="1518505" cy="411373"/>
          </a:xfrm>
          <a:prstGeom prst="rightArrow">
            <a:avLst>
              <a:gd name="adj1" fmla="val 50000"/>
              <a:gd name="adj2" fmla="val 52483"/>
            </a:avLst>
          </a:prstGeom>
          <a:solidFill>
            <a:srgbClr val="38792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kumimoji="1" lang="en-US" altLang="ja-JP" sz="1200" dirty="0">
                <a:solidFill>
                  <a:srgbClr val="FFFFFF"/>
                </a:solidFill>
                <a:latin typeface="+mj-ea"/>
                <a:ea typeface="+mj-ea"/>
                <a:cs typeface="Segoe UI" pitchFamily="34" charset="0"/>
              </a:rPr>
              <a:t>output</a:t>
            </a:r>
            <a:endParaRPr kumimoji="1" lang="ja-JP" altLang="en-US" sz="1200" dirty="0" err="1">
              <a:solidFill>
                <a:srgbClr val="FFFFFF"/>
              </a:solidFill>
              <a:latin typeface="+mj-ea"/>
              <a:ea typeface="+mj-ea"/>
              <a:cs typeface="Segoe UI" pitchFamily="34" charset="0"/>
            </a:endParaRPr>
          </a:p>
        </p:txBody>
      </p:sp>
      <p:cxnSp>
        <p:nvCxnSpPr>
          <p:cNvPr id="125" name="直線コネクタ 94">
            <a:extLst>
              <a:ext uri="{FF2B5EF4-FFF2-40B4-BE49-F238E27FC236}">
                <a16:creationId xmlns:a16="http://schemas.microsoft.com/office/drawing/2014/main" id="{907AF181-C3EE-9D41-AB2F-F712BA44DDE6}"/>
              </a:ext>
            </a:extLst>
          </p:cNvPr>
          <p:cNvCxnSpPr>
            <a:cxnSpLocks/>
          </p:cNvCxnSpPr>
          <p:nvPr/>
        </p:nvCxnSpPr>
        <p:spPr>
          <a:xfrm>
            <a:off x="5172337" y="5870666"/>
            <a:ext cx="5051528" cy="83980"/>
          </a:xfrm>
          <a:prstGeom prst="straightConnector1">
            <a:avLst/>
          </a:prstGeom>
          <a:ln w="152400" cap="flat">
            <a:solidFill>
              <a:srgbClr val="387926"/>
            </a:solidFill>
            <a:headEnd type="none"/>
            <a:tailEnd type="triangle" w="sm" len="sm"/>
          </a:ln>
        </p:spPr>
        <p:style>
          <a:lnRef idx="1">
            <a:schemeClr val="accent1"/>
          </a:lnRef>
          <a:fillRef idx="0">
            <a:schemeClr val="accent1"/>
          </a:fillRef>
          <a:effectRef idx="0">
            <a:schemeClr val="accent1"/>
          </a:effectRef>
          <a:fontRef idx="minor">
            <a:schemeClr val="tx1"/>
          </a:fontRef>
        </p:style>
      </p:cxnSp>
      <p:sp>
        <p:nvSpPr>
          <p:cNvPr id="133" name="角丸四角形吹き出し 132">
            <a:extLst>
              <a:ext uri="{FF2B5EF4-FFF2-40B4-BE49-F238E27FC236}">
                <a16:creationId xmlns:a16="http://schemas.microsoft.com/office/drawing/2014/main" id="{C4B39411-848B-C14B-9E8B-8C875803B972}"/>
              </a:ext>
            </a:extLst>
          </p:cNvPr>
          <p:cNvSpPr/>
          <p:nvPr/>
        </p:nvSpPr>
        <p:spPr bwMode="auto">
          <a:xfrm>
            <a:off x="1290950" y="2849190"/>
            <a:ext cx="894839" cy="425792"/>
          </a:xfrm>
          <a:prstGeom prst="wedgeRoundRectCallout">
            <a:avLst>
              <a:gd name="adj1" fmla="val 12718"/>
              <a:gd name="adj2" fmla="val -94061"/>
              <a:gd name="adj3" fmla="val 16667"/>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kumimoji="1" lang="ja-JP" altLang="en-US" sz="1200">
                <a:solidFill>
                  <a:srgbClr val="000000"/>
                </a:solidFill>
                <a:latin typeface="+mj-ea"/>
                <a:ea typeface="+mj-ea"/>
                <a:cs typeface="Segoe UI" pitchFamily="34" charset="0"/>
              </a:rPr>
              <a:t>接続文字列</a:t>
            </a:r>
            <a:endParaRPr kumimoji="1" lang="ja-JP" altLang="en-US" sz="1200" dirty="0" err="1">
              <a:solidFill>
                <a:srgbClr val="000000"/>
              </a:solidFill>
              <a:latin typeface="+mj-ea"/>
              <a:ea typeface="+mj-ea"/>
              <a:cs typeface="Segoe UI" pitchFamily="34" charset="0"/>
            </a:endParaRPr>
          </a:p>
        </p:txBody>
      </p:sp>
      <p:sp>
        <p:nvSpPr>
          <p:cNvPr id="138" name="メモ 137">
            <a:extLst>
              <a:ext uri="{FF2B5EF4-FFF2-40B4-BE49-F238E27FC236}">
                <a16:creationId xmlns:a16="http://schemas.microsoft.com/office/drawing/2014/main" id="{06E91D98-50A7-2F4D-851F-B9B11910CEDF}"/>
              </a:ext>
            </a:extLst>
          </p:cNvPr>
          <p:cNvSpPr/>
          <p:nvPr/>
        </p:nvSpPr>
        <p:spPr bwMode="auto">
          <a:xfrm>
            <a:off x="7097061" y="5729510"/>
            <a:ext cx="806647" cy="395637"/>
          </a:xfrm>
          <a:prstGeom prst="foldedCorner">
            <a:avLst/>
          </a:prstGeom>
          <a:solidFill>
            <a:schemeClr val="bg1"/>
          </a:solidFill>
          <a:ln>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kumimoji="1" lang="en-US" altLang="ja-JP" sz="1200" dirty="0">
                <a:solidFill>
                  <a:srgbClr val="000000"/>
                </a:solidFill>
                <a:latin typeface="+mj-ea"/>
                <a:ea typeface="+mj-ea"/>
                <a:cs typeface="Segoe UI" pitchFamily="34" charset="0"/>
              </a:rPr>
              <a:t>JSON</a:t>
            </a:r>
            <a:endParaRPr kumimoji="1" lang="ja-JP" altLang="en-US" sz="1200" dirty="0" err="1">
              <a:solidFill>
                <a:srgbClr val="000000"/>
              </a:solidFill>
              <a:latin typeface="+mj-ea"/>
              <a:ea typeface="+mj-ea"/>
              <a:cs typeface="Segoe UI" pitchFamily="34" charset="0"/>
            </a:endParaRPr>
          </a:p>
        </p:txBody>
      </p:sp>
      <p:cxnSp>
        <p:nvCxnSpPr>
          <p:cNvPr id="139" name="カギ線コネクタ 46">
            <a:extLst>
              <a:ext uri="{FF2B5EF4-FFF2-40B4-BE49-F238E27FC236}">
                <a16:creationId xmlns:a16="http://schemas.microsoft.com/office/drawing/2014/main" id="{1F1EFC51-E415-C543-BE66-8C8F03514992}"/>
              </a:ext>
            </a:extLst>
          </p:cNvPr>
          <p:cNvCxnSpPr>
            <a:cxnSpLocks/>
            <a:stCxn id="24" idx="3"/>
            <a:endCxn id="57" idx="1"/>
          </p:cNvCxnSpPr>
          <p:nvPr/>
        </p:nvCxnSpPr>
        <p:spPr>
          <a:xfrm>
            <a:off x="1061889" y="3834743"/>
            <a:ext cx="1790478" cy="5811"/>
          </a:xfrm>
          <a:prstGeom prst="straightConnector1">
            <a:avLst/>
          </a:prstGeom>
          <a:ln w="19050">
            <a:solidFill>
              <a:srgbClr val="3078CD"/>
            </a:solidFill>
            <a:prstDash val="sysDash"/>
            <a:headEnd type="arrow"/>
            <a:tailEnd type="arrow"/>
          </a:ln>
        </p:spPr>
        <p:style>
          <a:lnRef idx="1">
            <a:schemeClr val="accent1"/>
          </a:lnRef>
          <a:fillRef idx="0">
            <a:schemeClr val="accent1"/>
          </a:fillRef>
          <a:effectRef idx="0">
            <a:schemeClr val="accent1"/>
          </a:effectRef>
          <a:fontRef idx="minor">
            <a:schemeClr val="tx1"/>
          </a:fontRef>
        </p:style>
      </p:cxnSp>
      <p:cxnSp>
        <p:nvCxnSpPr>
          <p:cNvPr id="142" name="カギ線コネクタ 46">
            <a:extLst>
              <a:ext uri="{FF2B5EF4-FFF2-40B4-BE49-F238E27FC236}">
                <a16:creationId xmlns:a16="http://schemas.microsoft.com/office/drawing/2014/main" id="{23E36478-7C7D-9746-A6E9-7EE7C0A7F0C6}"/>
              </a:ext>
            </a:extLst>
          </p:cNvPr>
          <p:cNvCxnSpPr>
            <a:cxnSpLocks/>
            <a:stCxn id="81" idx="3"/>
            <a:endCxn id="90" idx="1"/>
          </p:cNvCxnSpPr>
          <p:nvPr/>
        </p:nvCxnSpPr>
        <p:spPr>
          <a:xfrm>
            <a:off x="4885053" y="5323292"/>
            <a:ext cx="5496238" cy="420356"/>
          </a:xfrm>
          <a:prstGeom prst="straightConnector1">
            <a:avLst/>
          </a:prstGeom>
          <a:ln w="19050">
            <a:solidFill>
              <a:srgbClr val="3078CD"/>
            </a:solidFill>
            <a:prstDash val="sysDash"/>
            <a:headEnd type="arrow"/>
            <a:tailEnd type="none"/>
          </a:ln>
        </p:spPr>
        <p:style>
          <a:lnRef idx="1">
            <a:schemeClr val="accent1"/>
          </a:lnRef>
          <a:fillRef idx="0">
            <a:schemeClr val="accent1"/>
          </a:fillRef>
          <a:effectRef idx="0">
            <a:schemeClr val="accent1"/>
          </a:effectRef>
          <a:fontRef idx="minor">
            <a:schemeClr val="tx1"/>
          </a:fontRef>
        </p:style>
      </p:cxnSp>
      <p:sp>
        <p:nvSpPr>
          <p:cNvPr id="54" name="角丸四角形 53">
            <a:extLst>
              <a:ext uri="{FF2B5EF4-FFF2-40B4-BE49-F238E27FC236}">
                <a16:creationId xmlns:a16="http://schemas.microsoft.com/office/drawing/2014/main" id="{67CFC06D-5822-DC48-B7DA-E4A2709CC66A}"/>
              </a:ext>
            </a:extLst>
          </p:cNvPr>
          <p:cNvSpPr/>
          <p:nvPr/>
        </p:nvSpPr>
        <p:spPr bwMode="auto">
          <a:xfrm>
            <a:off x="3433166" y="4308242"/>
            <a:ext cx="1535774" cy="1277252"/>
          </a:xfrm>
          <a:prstGeom prst="roundRect">
            <a:avLst>
              <a:gd name="adj" fmla="val 9795"/>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kumimoji="1" lang="ja-JP" altLang="en-US" sz="1200">
                <a:solidFill>
                  <a:srgbClr val="000000"/>
                </a:solidFill>
                <a:latin typeface="+mj-ea"/>
                <a:ea typeface="+mj-ea"/>
                <a:cs typeface="Segoe UI" pitchFamily="34" charset="0"/>
              </a:rPr>
              <a:t>コンシューマ</a:t>
            </a:r>
            <a:endParaRPr kumimoji="1" lang="en-US" altLang="ja-JP" sz="1200" dirty="0">
              <a:solidFill>
                <a:srgbClr val="000000"/>
              </a:solidFill>
              <a:latin typeface="+mj-ea"/>
              <a:ea typeface="+mj-ea"/>
              <a:cs typeface="Segoe UI" pitchFamily="34" charset="0"/>
            </a:endParaRPr>
          </a:p>
          <a:p>
            <a:pPr algn="ctr" defTabSz="932472" fontAlgn="base">
              <a:lnSpc>
                <a:spcPct val="90000"/>
              </a:lnSpc>
              <a:spcBef>
                <a:spcPct val="0"/>
              </a:spcBef>
              <a:spcAft>
                <a:spcPct val="0"/>
              </a:spcAft>
            </a:pPr>
            <a:r>
              <a:rPr kumimoji="1" lang="ja-JP" altLang="en-US" sz="1200">
                <a:solidFill>
                  <a:srgbClr val="000000"/>
                </a:solidFill>
                <a:latin typeface="+mj-ea"/>
                <a:ea typeface="+mj-ea"/>
                <a:cs typeface="Segoe UI" pitchFamily="34" charset="0"/>
              </a:rPr>
              <a:t>グループ</a:t>
            </a:r>
            <a:endParaRPr kumimoji="1" lang="ja-JP" altLang="en-US" sz="1200" dirty="0" err="1">
              <a:solidFill>
                <a:srgbClr val="000000"/>
              </a:solidFill>
              <a:latin typeface="+mj-ea"/>
              <a:ea typeface="+mj-ea"/>
              <a:cs typeface="Segoe UI" pitchFamily="34" charset="0"/>
            </a:endParaRPr>
          </a:p>
        </p:txBody>
      </p:sp>
      <p:cxnSp>
        <p:nvCxnSpPr>
          <p:cNvPr id="58" name="カギ線コネクタ 46">
            <a:extLst>
              <a:ext uri="{FF2B5EF4-FFF2-40B4-BE49-F238E27FC236}">
                <a16:creationId xmlns:a16="http://schemas.microsoft.com/office/drawing/2014/main" id="{1AA864EB-137A-D649-A0B2-C62A5699DD35}"/>
              </a:ext>
            </a:extLst>
          </p:cNvPr>
          <p:cNvCxnSpPr>
            <a:cxnSpLocks/>
            <a:stCxn id="80" idx="3"/>
          </p:cNvCxnSpPr>
          <p:nvPr/>
        </p:nvCxnSpPr>
        <p:spPr>
          <a:xfrm flipV="1">
            <a:off x="4885053" y="3147527"/>
            <a:ext cx="1034314" cy="1850074"/>
          </a:xfrm>
          <a:prstGeom prst="straightConnector1">
            <a:avLst/>
          </a:prstGeom>
          <a:ln w="19050">
            <a:solidFill>
              <a:srgbClr val="3078CD"/>
            </a:solidFill>
            <a:prstDash val="sysDash"/>
            <a:headEnd type="arrow"/>
            <a:tailEnd type="none"/>
          </a:ln>
        </p:spPr>
        <p:style>
          <a:lnRef idx="1">
            <a:schemeClr val="accent1"/>
          </a:lnRef>
          <a:fillRef idx="0">
            <a:schemeClr val="accent1"/>
          </a:fillRef>
          <a:effectRef idx="0">
            <a:schemeClr val="accent1"/>
          </a:effectRef>
          <a:fontRef idx="minor">
            <a:schemeClr val="tx1"/>
          </a:fontRef>
        </p:style>
      </p:cxnSp>
      <p:sp>
        <p:nvSpPr>
          <p:cNvPr id="80" name="角丸四角形 79">
            <a:extLst>
              <a:ext uri="{FF2B5EF4-FFF2-40B4-BE49-F238E27FC236}">
                <a16:creationId xmlns:a16="http://schemas.microsoft.com/office/drawing/2014/main" id="{D04E297E-9B06-6A42-A9A7-BA58B26DBEAD}"/>
              </a:ext>
            </a:extLst>
          </p:cNvPr>
          <p:cNvSpPr/>
          <p:nvPr/>
        </p:nvSpPr>
        <p:spPr bwMode="auto">
          <a:xfrm>
            <a:off x="3517053" y="4870759"/>
            <a:ext cx="1368000" cy="253683"/>
          </a:xfrm>
          <a:prstGeom prst="roundRect">
            <a:avLst>
              <a:gd name="adj" fmla="val 9795"/>
            </a:avLst>
          </a:prstGeom>
          <a:solidFill>
            <a:srgbClr val="53BAE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en-US" altLang="ja-JP" sz="1200" dirty="0" err="1">
                <a:solidFill>
                  <a:srgbClr val="000000"/>
                </a:solidFill>
                <a:latin typeface="+mj-ea"/>
                <a:ea typeface="+mj-ea"/>
                <a:cs typeface="Segoe UI" pitchFamily="34" charset="0"/>
              </a:rPr>
              <a:t>streamanalytics</a:t>
            </a:r>
            <a:endParaRPr kumimoji="1" lang="ja-JP" altLang="en-US" sz="1200" dirty="0" err="1">
              <a:solidFill>
                <a:srgbClr val="000000"/>
              </a:solidFill>
              <a:latin typeface="+mj-ea"/>
              <a:ea typeface="+mj-ea"/>
              <a:cs typeface="Segoe UI" pitchFamily="34" charset="0"/>
            </a:endParaRPr>
          </a:p>
        </p:txBody>
      </p:sp>
      <p:sp>
        <p:nvSpPr>
          <p:cNvPr id="81" name="角丸四角形 80">
            <a:extLst>
              <a:ext uri="{FF2B5EF4-FFF2-40B4-BE49-F238E27FC236}">
                <a16:creationId xmlns:a16="http://schemas.microsoft.com/office/drawing/2014/main" id="{479457FC-4C77-F042-B2D4-4A66C446944E}"/>
              </a:ext>
            </a:extLst>
          </p:cNvPr>
          <p:cNvSpPr/>
          <p:nvPr/>
        </p:nvSpPr>
        <p:spPr bwMode="auto">
          <a:xfrm>
            <a:off x="3517053" y="5196450"/>
            <a:ext cx="1368000" cy="253683"/>
          </a:xfrm>
          <a:prstGeom prst="roundRect">
            <a:avLst>
              <a:gd name="adj" fmla="val 9795"/>
            </a:avLst>
          </a:prstGeom>
          <a:solidFill>
            <a:srgbClr val="53BAE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en-US" altLang="ja-JP" sz="1200" dirty="0" err="1">
                <a:solidFill>
                  <a:srgbClr val="000000"/>
                </a:solidFill>
                <a:latin typeface="+mj-ea"/>
                <a:ea typeface="+mj-ea"/>
                <a:cs typeface="Segoe UI" pitchFamily="34" charset="0"/>
              </a:rPr>
              <a:t>timeseriesinsights</a:t>
            </a:r>
            <a:endParaRPr kumimoji="1" lang="ja-JP" altLang="en-US" sz="1200" dirty="0" err="1">
              <a:solidFill>
                <a:srgbClr val="000000"/>
              </a:solidFill>
              <a:latin typeface="+mj-ea"/>
              <a:ea typeface="+mj-ea"/>
              <a:cs typeface="Segoe UI" pitchFamily="34" charset="0"/>
            </a:endParaRPr>
          </a:p>
        </p:txBody>
      </p:sp>
    </p:spTree>
    <p:extLst>
      <p:ext uri="{BB962C8B-B14F-4D97-AF65-F5344CB8AC3E}">
        <p14:creationId xmlns:p14="http://schemas.microsoft.com/office/powerpoint/2010/main" val="12310463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533DA88A-899D-874C-A910-6FEAC1CE17DE}"/>
              </a:ext>
            </a:extLst>
          </p:cNvPr>
          <p:cNvSpPr>
            <a:spLocks noGrp="1"/>
          </p:cNvSpPr>
          <p:nvPr>
            <p:ph type="title"/>
          </p:nvPr>
        </p:nvSpPr>
        <p:spPr/>
        <p:txBody>
          <a:bodyPr/>
          <a:lstStyle/>
          <a:p>
            <a:r>
              <a:rPr lang="en" altLang="ja-JP" dirty="0" err="1"/>
              <a:t>iotedge</a:t>
            </a:r>
            <a:r>
              <a:rPr lang="en" altLang="ja-JP" dirty="0"/>
              <a:t>-device-</a:t>
            </a:r>
            <a:r>
              <a:rPr lang="en" altLang="ja-JP" dirty="0" err="1"/>
              <a:t>refresh.png</a:t>
            </a:r>
            <a:endParaRPr kumimoji="1" lang="ja-JP" altLang="en-US"/>
          </a:p>
        </p:txBody>
      </p:sp>
      <p:sp>
        <p:nvSpPr>
          <p:cNvPr id="2" name="スライド番号プレースホルダー 1">
            <a:extLst>
              <a:ext uri="{FF2B5EF4-FFF2-40B4-BE49-F238E27FC236}">
                <a16:creationId xmlns:a16="http://schemas.microsoft.com/office/drawing/2014/main" id="{BD5E6031-BEF9-A14E-96CB-B9C3B60514F1}"/>
              </a:ext>
            </a:extLst>
          </p:cNvPr>
          <p:cNvSpPr>
            <a:spLocks noGrp="1"/>
          </p:cNvSpPr>
          <p:nvPr>
            <p:ph type="sldNum" sz="quarter" idx="10"/>
          </p:nvPr>
        </p:nvSpPr>
        <p:spPr/>
        <p:txBody>
          <a:bodyPr/>
          <a:lstStyle/>
          <a:p>
            <a:pPr defTabSz="1109302"/>
            <a:fld id="{FAADACFB-7C71-4E89-89D2-7BBA40B7BFA9}" type="slidenum">
              <a:rPr lang="en-US" smtClean="0">
                <a:solidFill>
                  <a:srgbClr val="505050"/>
                </a:solidFill>
              </a:rPr>
              <a:pPr defTabSz="1109302"/>
              <a:t>10</a:t>
            </a:fld>
            <a:endParaRPr lang="en-US" dirty="0">
              <a:solidFill>
                <a:srgbClr val="505050"/>
              </a:solidFill>
            </a:endParaRPr>
          </a:p>
        </p:txBody>
      </p:sp>
      <p:pic>
        <p:nvPicPr>
          <p:cNvPr id="9" name="図 8">
            <a:extLst>
              <a:ext uri="{FF2B5EF4-FFF2-40B4-BE49-F238E27FC236}">
                <a16:creationId xmlns:a16="http://schemas.microsoft.com/office/drawing/2014/main" id="{E85301D3-F2DB-C943-AD3B-A1348011119C}"/>
              </a:ext>
            </a:extLst>
          </p:cNvPr>
          <p:cNvPicPr>
            <a:picLocks noChangeAspect="1"/>
          </p:cNvPicPr>
          <p:nvPr/>
        </p:nvPicPr>
        <p:blipFill rotWithShape="1">
          <a:blip r:embed="rId2"/>
          <a:srcRect r="25766" b="82652"/>
          <a:stretch/>
        </p:blipFill>
        <p:spPr>
          <a:xfrm>
            <a:off x="1465709" y="1497012"/>
            <a:ext cx="4176464" cy="693997"/>
          </a:xfrm>
          <a:prstGeom prst="rect">
            <a:avLst/>
          </a:prstGeom>
          <a:ln>
            <a:solidFill>
              <a:srgbClr val="000000"/>
            </a:solidFill>
          </a:ln>
        </p:spPr>
      </p:pic>
      <p:sp>
        <p:nvSpPr>
          <p:cNvPr id="7" name="正方形/長方形 6">
            <a:extLst>
              <a:ext uri="{FF2B5EF4-FFF2-40B4-BE49-F238E27FC236}">
                <a16:creationId xmlns:a16="http://schemas.microsoft.com/office/drawing/2014/main" id="{FD69ED38-0F5B-4742-9FE7-4AE89B68DEF2}"/>
              </a:ext>
            </a:extLst>
          </p:cNvPr>
          <p:cNvSpPr/>
          <p:nvPr/>
        </p:nvSpPr>
        <p:spPr bwMode="auto">
          <a:xfrm>
            <a:off x="4994101" y="1697062"/>
            <a:ext cx="432048" cy="234950"/>
          </a:xfrm>
          <a:prstGeom prst="rect">
            <a:avLst/>
          </a:prstGeom>
          <a:noFill/>
          <a:ln w="25400">
            <a:solidFill>
              <a:srgbClr val="FF26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kumimoji="1" lang="ja-JP" altLang="en-US" sz="900" dirty="0" err="1">
              <a:gradFill>
                <a:gsLst>
                  <a:gs pos="0">
                    <a:srgbClr val="FFFFFF"/>
                  </a:gs>
                  <a:gs pos="100000">
                    <a:srgbClr val="FFFFFF"/>
                  </a:gs>
                </a:gsLst>
                <a:lin ang="5400000" scaled="0"/>
              </a:gradFill>
              <a:latin typeface="+mj-ea"/>
              <a:ea typeface="+mj-ea"/>
              <a:cs typeface="Segoe UI" pitchFamily="34" charset="0"/>
            </a:endParaRPr>
          </a:p>
        </p:txBody>
      </p:sp>
    </p:spTree>
    <p:extLst>
      <p:ext uri="{BB962C8B-B14F-4D97-AF65-F5344CB8AC3E}">
        <p14:creationId xmlns:p14="http://schemas.microsoft.com/office/powerpoint/2010/main" val="13213861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60796B4C-5AFB-A542-A917-5CEAF62BDB31}"/>
              </a:ext>
            </a:extLst>
          </p:cNvPr>
          <p:cNvSpPr>
            <a:spLocks noGrp="1"/>
          </p:cNvSpPr>
          <p:nvPr>
            <p:ph type="title"/>
          </p:nvPr>
        </p:nvSpPr>
        <p:spPr/>
        <p:txBody>
          <a:bodyPr/>
          <a:lstStyle/>
          <a:p>
            <a:r>
              <a:rPr lang="en" altLang="ja-JP" dirty="0" err="1"/>
              <a:t>iotedge</a:t>
            </a:r>
            <a:r>
              <a:rPr lang="en" altLang="ja-JP" dirty="0"/>
              <a:t>-device-list-</a:t>
            </a:r>
            <a:r>
              <a:rPr lang="en" altLang="ja-JP" dirty="0" err="1"/>
              <a:t>edgeagent.png</a:t>
            </a:r>
            <a:endParaRPr kumimoji="1" lang="ja-JP" altLang="en-US"/>
          </a:p>
        </p:txBody>
      </p:sp>
      <p:sp>
        <p:nvSpPr>
          <p:cNvPr id="2" name="スライド番号プレースホルダー 1">
            <a:extLst>
              <a:ext uri="{FF2B5EF4-FFF2-40B4-BE49-F238E27FC236}">
                <a16:creationId xmlns:a16="http://schemas.microsoft.com/office/drawing/2014/main" id="{28445DCA-DD49-5044-B42A-FE3A6018BD11}"/>
              </a:ext>
            </a:extLst>
          </p:cNvPr>
          <p:cNvSpPr>
            <a:spLocks noGrp="1"/>
          </p:cNvSpPr>
          <p:nvPr>
            <p:ph type="sldNum" sz="quarter" idx="10"/>
          </p:nvPr>
        </p:nvSpPr>
        <p:spPr/>
        <p:txBody>
          <a:bodyPr/>
          <a:lstStyle/>
          <a:p>
            <a:pPr defTabSz="1109302"/>
            <a:fld id="{FAADACFB-7C71-4E89-89D2-7BBA40B7BFA9}" type="slidenum">
              <a:rPr lang="en-US" smtClean="0">
                <a:solidFill>
                  <a:srgbClr val="505050"/>
                </a:solidFill>
              </a:rPr>
              <a:pPr defTabSz="1109302"/>
              <a:t>11</a:t>
            </a:fld>
            <a:endParaRPr lang="en-US" dirty="0">
              <a:solidFill>
                <a:srgbClr val="505050"/>
              </a:solidFill>
            </a:endParaRPr>
          </a:p>
        </p:txBody>
      </p:sp>
      <p:pic>
        <p:nvPicPr>
          <p:cNvPr id="8" name="図 7">
            <a:extLst>
              <a:ext uri="{FF2B5EF4-FFF2-40B4-BE49-F238E27FC236}">
                <a16:creationId xmlns:a16="http://schemas.microsoft.com/office/drawing/2014/main" id="{32B8F4FE-7B6E-064D-B6EE-B0C84CABDBA8}"/>
              </a:ext>
            </a:extLst>
          </p:cNvPr>
          <p:cNvPicPr>
            <a:picLocks noChangeAspect="1"/>
          </p:cNvPicPr>
          <p:nvPr/>
        </p:nvPicPr>
        <p:blipFill>
          <a:blip r:embed="rId2"/>
          <a:stretch>
            <a:fillRect/>
          </a:stretch>
        </p:blipFill>
        <p:spPr>
          <a:xfrm>
            <a:off x="1465709" y="1501517"/>
            <a:ext cx="5626100" cy="3991489"/>
          </a:xfrm>
          <a:prstGeom prst="rect">
            <a:avLst/>
          </a:prstGeom>
          <a:ln>
            <a:solidFill>
              <a:srgbClr val="000000"/>
            </a:solidFill>
          </a:ln>
        </p:spPr>
      </p:pic>
      <p:sp>
        <p:nvSpPr>
          <p:cNvPr id="10" name="正方形/長方形 9">
            <a:extLst>
              <a:ext uri="{FF2B5EF4-FFF2-40B4-BE49-F238E27FC236}">
                <a16:creationId xmlns:a16="http://schemas.microsoft.com/office/drawing/2014/main" id="{277B91AC-535A-A240-BCD9-4E5A515B5E5A}"/>
              </a:ext>
            </a:extLst>
          </p:cNvPr>
          <p:cNvSpPr/>
          <p:nvPr/>
        </p:nvSpPr>
        <p:spPr bwMode="auto">
          <a:xfrm>
            <a:off x="1479223" y="5262562"/>
            <a:ext cx="5612585" cy="234950"/>
          </a:xfrm>
          <a:prstGeom prst="rect">
            <a:avLst/>
          </a:prstGeom>
          <a:noFill/>
          <a:ln w="25400">
            <a:solidFill>
              <a:srgbClr val="FF26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kumimoji="1" lang="ja-JP" altLang="en-US" sz="900" dirty="0" err="1">
              <a:gradFill>
                <a:gsLst>
                  <a:gs pos="0">
                    <a:srgbClr val="FFFFFF"/>
                  </a:gs>
                  <a:gs pos="100000">
                    <a:srgbClr val="FFFFFF"/>
                  </a:gs>
                </a:gsLst>
                <a:lin ang="5400000" scaled="0"/>
              </a:gradFill>
              <a:latin typeface="+mj-ea"/>
              <a:ea typeface="+mj-ea"/>
              <a:cs typeface="Segoe UI" pitchFamily="34" charset="0"/>
            </a:endParaRPr>
          </a:p>
        </p:txBody>
      </p:sp>
    </p:spTree>
    <p:extLst>
      <p:ext uri="{BB962C8B-B14F-4D97-AF65-F5344CB8AC3E}">
        <p14:creationId xmlns:p14="http://schemas.microsoft.com/office/powerpoint/2010/main" val="22700780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1C9C3FE1-B326-C846-A177-A3B8A51CF02E}"/>
              </a:ext>
            </a:extLst>
          </p:cNvPr>
          <p:cNvSpPr>
            <a:spLocks noGrp="1"/>
          </p:cNvSpPr>
          <p:nvPr>
            <p:ph type="title"/>
          </p:nvPr>
        </p:nvSpPr>
        <p:spPr/>
        <p:txBody>
          <a:bodyPr/>
          <a:lstStyle/>
          <a:p>
            <a:r>
              <a:rPr lang="en" altLang="ja-JP" dirty="0" err="1"/>
              <a:t>iotedge-simdevice-setmodule.png</a:t>
            </a:r>
            <a:endParaRPr kumimoji="1" lang="ja-JP" altLang="en-US"/>
          </a:p>
        </p:txBody>
      </p:sp>
      <p:sp>
        <p:nvSpPr>
          <p:cNvPr id="2" name="スライド番号プレースホルダー 1">
            <a:extLst>
              <a:ext uri="{FF2B5EF4-FFF2-40B4-BE49-F238E27FC236}">
                <a16:creationId xmlns:a16="http://schemas.microsoft.com/office/drawing/2014/main" id="{BD5E6031-BEF9-A14E-96CB-B9C3B60514F1}"/>
              </a:ext>
            </a:extLst>
          </p:cNvPr>
          <p:cNvSpPr>
            <a:spLocks noGrp="1"/>
          </p:cNvSpPr>
          <p:nvPr>
            <p:ph type="sldNum" sz="quarter" idx="10"/>
          </p:nvPr>
        </p:nvSpPr>
        <p:spPr/>
        <p:txBody>
          <a:bodyPr/>
          <a:lstStyle/>
          <a:p>
            <a:pPr defTabSz="1109302"/>
            <a:fld id="{FAADACFB-7C71-4E89-89D2-7BBA40B7BFA9}" type="slidenum">
              <a:rPr lang="en-US" smtClean="0">
                <a:solidFill>
                  <a:srgbClr val="505050"/>
                </a:solidFill>
              </a:rPr>
              <a:pPr defTabSz="1109302"/>
              <a:t>12</a:t>
            </a:fld>
            <a:endParaRPr lang="en-US" dirty="0">
              <a:solidFill>
                <a:srgbClr val="505050"/>
              </a:solidFill>
            </a:endParaRPr>
          </a:p>
        </p:txBody>
      </p:sp>
      <p:pic>
        <p:nvPicPr>
          <p:cNvPr id="9" name="図 8">
            <a:extLst>
              <a:ext uri="{FF2B5EF4-FFF2-40B4-BE49-F238E27FC236}">
                <a16:creationId xmlns:a16="http://schemas.microsoft.com/office/drawing/2014/main" id="{E85301D3-F2DB-C943-AD3B-A1348011119C}"/>
              </a:ext>
            </a:extLst>
          </p:cNvPr>
          <p:cNvPicPr>
            <a:picLocks noChangeAspect="1"/>
          </p:cNvPicPr>
          <p:nvPr/>
        </p:nvPicPr>
        <p:blipFill rotWithShape="1">
          <a:blip r:embed="rId2"/>
          <a:srcRect r="25766" b="82652"/>
          <a:stretch/>
        </p:blipFill>
        <p:spPr>
          <a:xfrm>
            <a:off x="1681733" y="1585013"/>
            <a:ext cx="4176464" cy="693997"/>
          </a:xfrm>
          <a:prstGeom prst="rect">
            <a:avLst/>
          </a:prstGeom>
          <a:ln>
            <a:solidFill>
              <a:srgbClr val="000000"/>
            </a:solidFill>
          </a:ln>
        </p:spPr>
      </p:pic>
      <p:sp>
        <p:nvSpPr>
          <p:cNvPr id="7" name="正方形/長方形 6">
            <a:extLst>
              <a:ext uri="{FF2B5EF4-FFF2-40B4-BE49-F238E27FC236}">
                <a16:creationId xmlns:a16="http://schemas.microsoft.com/office/drawing/2014/main" id="{FD69ED38-0F5B-4742-9FE7-4AE89B68DEF2}"/>
              </a:ext>
            </a:extLst>
          </p:cNvPr>
          <p:cNvSpPr/>
          <p:nvPr/>
        </p:nvSpPr>
        <p:spPr bwMode="auto">
          <a:xfrm>
            <a:off x="4634061" y="1814536"/>
            <a:ext cx="576064" cy="170558"/>
          </a:xfrm>
          <a:prstGeom prst="rect">
            <a:avLst/>
          </a:prstGeom>
          <a:noFill/>
          <a:ln w="25400">
            <a:solidFill>
              <a:srgbClr val="FF26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kumimoji="1" lang="ja-JP" altLang="en-US" sz="900" dirty="0" err="1">
              <a:gradFill>
                <a:gsLst>
                  <a:gs pos="0">
                    <a:srgbClr val="FFFFFF"/>
                  </a:gs>
                  <a:gs pos="100000">
                    <a:srgbClr val="FFFFFF"/>
                  </a:gs>
                </a:gsLst>
                <a:lin ang="5400000" scaled="0"/>
              </a:gradFill>
              <a:latin typeface="+mj-ea"/>
              <a:ea typeface="+mj-ea"/>
              <a:cs typeface="Segoe UI" pitchFamily="34" charset="0"/>
            </a:endParaRPr>
          </a:p>
        </p:txBody>
      </p:sp>
    </p:spTree>
    <p:extLst>
      <p:ext uri="{BB962C8B-B14F-4D97-AF65-F5344CB8AC3E}">
        <p14:creationId xmlns:p14="http://schemas.microsoft.com/office/powerpoint/2010/main" val="23919397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C4AAF1FE-3D66-074C-82C0-885D0F5155DB}"/>
              </a:ext>
            </a:extLst>
          </p:cNvPr>
          <p:cNvSpPr>
            <a:spLocks noGrp="1"/>
          </p:cNvSpPr>
          <p:nvPr>
            <p:ph type="title"/>
          </p:nvPr>
        </p:nvSpPr>
        <p:spPr/>
        <p:txBody>
          <a:bodyPr/>
          <a:lstStyle/>
          <a:p>
            <a:r>
              <a:rPr lang="en" altLang="ja-JP" dirty="0" err="1"/>
              <a:t>iotedge-simdevice-addmodule.png</a:t>
            </a:r>
            <a:endParaRPr kumimoji="1" lang="ja-JP" altLang="en-US"/>
          </a:p>
        </p:txBody>
      </p:sp>
      <p:sp>
        <p:nvSpPr>
          <p:cNvPr id="2" name="スライド番号プレースホルダー 1">
            <a:extLst>
              <a:ext uri="{FF2B5EF4-FFF2-40B4-BE49-F238E27FC236}">
                <a16:creationId xmlns:a16="http://schemas.microsoft.com/office/drawing/2014/main" id="{561CB9B4-AF42-8D4B-9E86-B8AA16CA5321}"/>
              </a:ext>
            </a:extLst>
          </p:cNvPr>
          <p:cNvSpPr>
            <a:spLocks noGrp="1"/>
          </p:cNvSpPr>
          <p:nvPr>
            <p:ph type="sldNum" sz="quarter" idx="10"/>
          </p:nvPr>
        </p:nvSpPr>
        <p:spPr/>
        <p:txBody>
          <a:bodyPr/>
          <a:lstStyle/>
          <a:p>
            <a:pPr defTabSz="1109302"/>
            <a:fld id="{FAADACFB-7C71-4E89-89D2-7BBA40B7BFA9}" type="slidenum">
              <a:rPr lang="en-US" smtClean="0">
                <a:solidFill>
                  <a:srgbClr val="505050"/>
                </a:solidFill>
              </a:rPr>
              <a:pPr defTabSz="1109302"/>
              <a:t>13</a:t>
            </a:fld>
            <a:endParaRPr lang="en-US" dirty="0">
              <a:solidFill>
                <a:srgbClr val="505050"/>
              </a:solidFill>
            </a:endParaRPr>
          </a:p>
        </p:txBody>
      </p:sp>
      <p:pic>
        <p:nvPicPr>
          <p:cNvPr id="4" name="図 3">
            <a:extLst>
              <a:ext uri="{FF2B5EF4-FFF2-40B4-BE49-F238E27FC236}">
                <a16:creationId xmlns:a16="http://schemas.microsoft.com/office/drawing/2014/main" id="{610ECAE1-BBFA-1449-894D-37C18D7F255C}"/>
              </a:ext>
            </a:extLst>
          </p:cNvPr>
          <p:cNvPicPr>
            <a:picLocks noChangeAspect="1"/>
          </p:cNvPicPr>
          <p:nvPr/>
        </p:nvPicPr>
        <p:blipFill>
          <a:blip r:embed="rId2"/>
          <a:stretch>
            <a:fillRect/>
          </a:stretch>
        </p:blipFill>
        <p:spPr>
          <a:xfrm>
            <a:off x="570631" y="679201"/>
            <a:ext cx="11295213" cy="6994525"/>
          </a:xfrm>
          <a:prstGeom prst="rect">
            <a:avLst/>
          </a:prstGeom>
          <a:ln>
            <a:solidFill>
              <a:srgbClr val="000000"/>
            </a:solidFill>
          </a:ln>
        </p:spPr>
      </p:pic>
      <p:sp>
        <p:nvSpPr>
          <p:cNvPr id="5" name="正方形/長方形 4">
            <a:extLst>
              <a:ext uri="{FF2B5EF4-FFF2-40B4-BE49-F238E27FC236}">
                <a16:creationId xmlns:a16="http://schemas.microsoft.com/office/drawing/2014/main" id="{B28A5EEC-0B89-7F4C-AE60-935283DB20B3}"/>
              </a:ext>
            </a:extLst>
          </p:cNvPr>
          <p:cNvSpPr/>
          <p:nvPr/>
        </p:nvSpPr>
        <p:spPr bwMode="auto">
          <a:xfrm>
            <a:off x="457598" y="5904655"/>
            <a:ext cx="2664296" cy="864096"/>
          </a:xfrm>
          <a:prstGeom prst="rect">
            <a:avLst/>
          </a:prstGeom>
          <a:noFill/>
          <a:ln w="25400">
            <a:solidFill>
              <a:srgbClr val="FF26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kumimoji="1" lang="ja-JP" altLang="en-US" sz="900" dirty="0" err="1">
              <a:gradFill>
                <a:gsLst>
                  <a:gs pos="0">
                    <a:srgbClr val="FFFFFF"/>
                  </a:gs>
                  <a:gs pos="100000">
                    <a:srgbClr val="FFFFFF"/>
                  </a:gs>
                </a:gsLst>
                <a:lin ang="5400000" scaled="0"/>
              </a:gradFill>
              <a:latin typeface="+mj-ea"/>
              <a:ea typeface="+mj-ea"/>
              <a:cs typeface="Segoe UI" pitchFamily="34" charset="0"/>
            </a:endParaRPr>
          </a:p>
        </p:txBody>
      </p:sp>
    </p:spTree>
    <p:extLst>
      <p:ext uri="{BB962C8B-B14F-4D97-AF65-F5344CB8AC3E}">
        <p14:creationId xmlns:p14="http://schemas.microsoft.com/office/powerpoint/2010/main" val="23730112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EEECD75C-8473-9542-ACF7-34D366572EF8}"/>
              </a:ext>
            </a:extLst>
          </p:cNvPr>
          <p:cNvSpPr>
            <a:spLocks noGrp="1"/>
          </p:cNvSpPr>
          <p:nvPr>
            <p:ph type="title"/>
          </p:nvPr>
        </p:nvSpPr>
        <p:spPr/>
        <p:txBody>
          <a:bodyPr/>
          <a:lstStyle/>
          <a:p>
            <a:r>
              <a:rPr lang="en" altLang="ja-JP" dirty="0" err="1"/>
              <a:t>iotedge-simdevice-next.png</a:t>
            </a:r>
            <a:endParaRPr kumimoji="1" lang="ja-JP" altLang="en-US"/>
          </a:p>
        </p:txBody>
      </p:sp>
      <p:sp>
        <p:nvSpPr>
          <p:cNvPr id="2" name="スライド番号プレースホルダー 1">
            <a:extLst>
              <a:ext uri="{FF2B5EF4-FFF2-40B4-BE49-F238E27FC236}">
                <a16:creationId xmlns:a16="http://schemas.microsoft.com/office/drawing/2014/main" id="{BC8B6183-3618-DF49-8689-92B56D574D89}"/>
              </a:ext>
            </a:extLst>
          </p:cNvPr>
          <p:cNvSpPr>
            <a:spLocks noGrp="1"/>
          </p:cNvSpPr>
          <p:nvPr>
            <p:ph type="sldNum" sz="quarter" idx="10"/>
          </p:nvPr>
        </p:nvSpPr>
        <p:spPr/>
        <p:txBody>
          <a:bodyPr/>
          <a:lstStyle/>
          <a:p>
            <a:pPr defTabSz="1109302"/>
            <a:fld id="{FAADACFB-7C71-4E89-89D2-7BBA40B7BFA9}" type="slidenum">
              <a:rPr lang="en-US" smtClean="0">
                <a:solidFill>
                  <a:srgbClr val="505050"/>
                </a:solidFill>
              </a:rPr>
              <a:pPr defTabSz="1109302"/>
              <a:t>14</a:t>
            </a:fld>
            <a:endParaRPr lang="en-US" dirty="0">
              <a:solidFill>
                <a:srgbClr val="505050"/>
              </a:solidFill>
            </a:endParaRPr>
          </a:p>
        </p:txBody>
      </p:sp>
      <p:pic>
        <p:nvPicPr>
          <p:cNvPr id="6" name="図 5">
            <a:extLst>
              <a:ext uri="{FF2B5EF4-FFF2-40B4-BE49-F238E27FC236}">
                <a16:creationId xmlns:a16="http://schemas.microsoft.com/office/drawing/2014/main" id="{E1958CC5-9D6F-7848-BF2E-482BCEED1DAB}"/>
              </a:ext>
            </a:extLst>
          </p:cNvPr>
          <p:cNvPicPr>
            <a:picLocks noChangeAspect="1"/>
          </p:cNvPicPr>
          <p:nvPr/>
        </p:nvPicPr>
        <p:blipFill>
          <a:blip r:embed="rId2"/>
          <a:stretch>
            <a:fillRect/>
          </a:stretch>
        </p:blipFill>
        <p:spPr>
          <a:xfrm>
            <a:off x="3240087" y="1154112"/>
            <a:ext cx="5956300" cy="4686300"/>
          </a:xfrm>
          <a:prstGeom prst="rect">
            <a:avLst/>
          </a:prstGeom>
          <a:ln>
            <a:solidFill>
              <a:srgbClr val="000000"/>
            </a:solidFill>
          </a:ln>
        </p:spPr>
      </p:pic>
      <p:sp>
        <p:nvSpPr>
          <p:cNvPr id="7" name="正方形/長方形 6">
            <a:extLst>
              <a:ext uri="{FF2B5EF4-FFF2-40B4-BE49-F238E27FC236}">
                <a16:creationId xmlns:a16="http://schemas.microsoft.com/office/drawing/2014/main" id="{B49DD026-4BD0-B84D-868E-2EFF40334B0F}"/>
              </a:ext>
            </a:extLst>
          </p:cNvPr>
          <p:cNvSpPr/>
          <p:nvPr/>
        </p:nvSpPr>
        <p:spPr bwMode="auto">
          <a:xfrm>
            <a:off x="3697957" y="5657502"/>
            <a:ext cx="504056" cy="182910"/>
          </a:xfrm>
          <a:prstGeom prst="rect">
            <a:avLst/>
          </a:prstGeom>
          <a:noFill/>
          <a:ln w="25400">
            <a:solidFill>
              <a:srgbClr val="FF26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kumimoji="1" lang="ja-JP" altLang="en-US" sz="900" dirty="0" err="1">
              <a:gradFill>
                <a:gsLst>
                  <a:gs pos="0">
                    <a:srgbClr val="FFFFFF"/>
                  </a:gs>
                  <a:gs pos="100000">
                    <a:srgbClr val="FFFFFF"/>
                  </a:gs>
                </a:gsLst>
                <a:lin ang="5400000" scaled="0"/>
              </a:gradFill>
              <a:latin typeface="+mj-ea"/>
              <a:ea typeface="+mj-ea"/>
              <a:cs typeface="Segoe UI" pitchFamily="34" charset="0"/>
            </a:endParaRPr>
          </a:p>
        </p:txBody>
      </p:sp>
    </p:spTree>
    <p:extLst>
      <p:ext uri="{BB962C8B-B14F-4D97-AF65-F5344CB8AC3E}">
        <p14:creationId xmlns:p14="http://schemas.microsoft.com/office/powerpoint/2010/main" val="41903227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AAEE466C-2102-DF4D-8BB5-0AC6E383CD43}"/>
              </a:ext>
            </a:extLst>
          </p:cNvPr>
          <p:cNvSpPr>
            <a:spLocks noGrp="1"/>
          </p:cNvSpPr>
          <p:nvPr>
            <p:ph type="title"/>
          </p:nvPr>
        </p:nvSpPr>
        <p:spPr/>
        <p:txBody>
          <a:bodyPr/>
          <a:lstStyle/>
          <a:p>
            <a:r>
              <a:rPr lang="en" altLang="ja-JP" dirty="0" err="1"/>
              <a:t>iotedge-simdevice-routing.png</a:t>
            </a:r>
            <a:endParaRPr kumimoji="1" lang="ja-JP" altLang="en-US"/>
          </a:p>
        </p:txBody>
      </p:sp>
      <p:sp>
        <p:nvSpPr>
          <p:cNvPr id="2" name="スライド番号プレースホルダー 1">
            <a:extLst>
              <a:ext uri="{FF2B5EF4-FFF2-40B4-BE49-F238E27FC236}">
                <a16:creationId xmlns:a16="http://schemas.microsoft.com/office/drawing/2014/main" id="{36AD3D80-8817-9947-AFE3-DAD8D2FB019C}"/>
              </a:ext>
            </a:extLst>
          </p:cNvPr>
          <p:cNvSpPr>
            <a:spLocks noGrp="1"/>
          </p:cNvSpPr>
          <p:nvPr>
            <p:ph type="sldNum" sz="quarter" idx="10"/>
          </p:nvPr>
        </p:nvSpPr>
        <p:spPr/>
        <p:txBody>
          <a:bodyPr/>
          <a:lstStyle/>
          <a:p>
            <a:pPr defTabSz="1109302"/>
            <a:fld id="{FAADACFB-7C71-4E89-89D2-7BBA40B7BFA9}" type="slidenum">
              <a:rPr lang="en-US" smtClean="0">
                <a:solidFill>
                  <a:srgbClr val="505050"/>
                </a:solidFill>
              </a:rPr>
              <a:pPr defTabSz="1109302"/>
              <a:t>15</a:t>
            </a:fld>
            <a:endParaRPr lang="en-US" dirty="0">
              <a:solidFill>
                <a:srgbClr val="505050"/>
              </a:solidFill>
            </a:endParaRPr>
          </a:p>
        </p:txBody>
      </p:sp>
      <p:pic>
        <p:nvPicPr>
          <p:cNvPr id="4" name="図 3">
            <a:extLst>
              <a:ext uri="{FF2B5EF4-FFF2-40B4-BE49-F238E27FC236}">
                <a16:creationId xmlns:a16="http://schemas.microsoft.com/office/drawing/2014/main" id="{A211B112-1664-A046-A01C-F31FEEAC34F8}"/>
              </a:ext>
            </a:extLst>
          </p:cNvPr>
          <p:cNvPicPr>
            <a:picLocks noChangeAspect="1"/>
          </p:cNvPicPr>
          <p:nvPr/>
        </p:nvPicPr>
        <p:blipFill>
          <a:blip r:embed="rId2"/>
          <a:stretch>
            <a:fillRect/>
          </a:stretch>
        </p:blipFill>
        <p:spPr>
          <a:xfrm>
            <a:off x="4459287" y="2068512"/>
            <a:ext cx="3517900" cy="2857500"/>
          </a:xfrm>
          <a:prstGeom prst="rect">
            <a:avLst/>
          </a:prstGeom>
          <a:ln>
            <a:solidFill>
              <a:srgbClr val="000000"/>
            </a:solidFill>
          </a:ln>
        </p:spPr>
      </p:pic>
      <p:sp>
        <p:nvSpPr>
          <p:cNvPr id="5" name="正方形/長方形 4">
            <a:extLst>
              <a:ext uri="{FF2B5EF4-FFF2-40B4-BE49-F238E27FC236}">
                <a16:creationId xmlns:a16="http://schemas.microsoft.com/office/drawing/2014/main" id="{935F4E16-DAAB-5340-A2F3-2FD72214857F}"/>
              </a:ext>
            </a:extLst>
          </p:cNvPr>
          <p:cNvSpPr/>
          <p:nvPr/>
        </p:nvSpPr>
        <p:spPr bwMode="auto">
          <a:xfrm>
            <a:off x="4994101" y="4793406"/>
            <a:ext cx="432048" cy="132606"/>
          </a:xfrm>
          <a:prstGeom prst="rect">
            <a:avLst/>
          </a:prstGeom>
          <a:noFill/>
          <a:ln w="25400">
            <a:solidFill>
              <a:srgbClr val="FF26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kumimoji="1" lang="ja-JP" altLang="en-US" sz="900" dirty="0" err="1">
              <a:gradFill>
                <a:gsLst>
                  <a:gs pos="0">
                    <a:srgbClr val="FFFFFF"/>
                  </a:gs>
                  <a:gs pos="100000">
                    <a:srgbClr val="FFFFFF"/>
                  </a:gs>
                </a:gsLst>
                <a:lin ang="5400000" scaled="0"/>
              </a:gradFill>
              <a:latin typeface="+mj-ea"/>
              <a:ea typeface="+mj-ea"/>
              <a:cs typeface="Segoe UI" pitchFamily="34" charset="0"/>
            </a:endParaRPr>
          </a:p>
        </p:txBody>
      </p:sp>
    </p:spTree>
    <p:extLst>
      <p:ext uri="{BB962C8B-B14F-4D97-AF65-F5344CB8AC3E}">
        <p14:creationId xmlns:p14="http://schemas.microsoft.com/office/powerpoint/2010/main" val="40266271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0F3ED09E-F9B1-5B4C-BC63-E14A7D9A886D}"/>
              </a:ext>
            </a:extLst>
          </p:cNvPr>
          <p:cNvSpPr>
            <a:spLocks noGrp="1"/>
          </p:cNvSpPr>
          <p:nvPr>
            <p:ph type="sldNum" sz="quarter" idx="10"/>
          </p:nvPr>
        </p:nvSpPr>
        <p:spPr/>
        <p:txBody>
          <a:bodyPr/>
          <a:lstStyle/>
          <a:p>
            <a:pPr defTabSz="1109302"/>
            <a:fld id="{FAADACFB-7C71-4E89-89D2-7BBA40B7BFA9}" type="slidenum">
              <a:rPr lang="en-US" smtClean="0">
                <a:solidFill>
                  <a:srgbClr val="505050"/>
                </a:solidFill>
              </a:rPr>
              <a:pPr defTabSz="1109302"/>
              <a:t>16</a:t>
            </a:fld>
            <a:endParaRPr lang="en-US" dirty="0">
              <a:solidFill>
                <a:srgbClr val="505050"/>
              </a:solidFill>
            </a:endParaRPr>
          </a:p>
        </p:txBody>
      </p:sp>
      <p:pic>
        <p:nvPicPr>
          <p:cNvPr id="4" name="図 3">
            <a:extLst>
              <a:ext uri="{FF2B5EF4-FFF2-40B4-BE49-F238E27FC236}">
                <a16:creationId xmlns:a16="http://schemas.microsoft.com/office/drawing/2014/main" id="{412FDCA3-0688-2D46-81CF-01F821E4897B}"/>
              </a:ext>
            </a:extLst>
          </p:cNvPr>
          <p:cNvPicPr>
            <a:picLocks noChangeAspect="1"/>
          </p:cNvPicPr>
          <p:nvPr/>
        </p:nvPicPr>
        <p:blipFill>
          <a:blip r:embed="rId2"/>
          <a:stretch>
            <a:fillRect/>
          </a:stretch>
        </p:blipFill>
        <p:spPr>
          <a:xfrm>
            <a:off x="2167001" y="0"/>
            <a:ext cx="8102473" cy="6994525"/>
          </a:xfrm>
          <a:prstGeom prst="rect">
            <a:avLst/>
          </a:prstGeom>
          <a:ln>
            <a:solidFill>
              <a:srgbClr val="000000"/>
            </a:solidFill>
          </a:ln>
        </p:spPr>
      </p:pic>
    </p:spTree>
    <p:extLst>
      <p:ext uri="{BB962C8B-B14F-4D97-AF65-F5344CB8AC3E}">
        <p14:creationId xmlns:p14="http://schemas.microsoft.com/office/powerpoint/2010/main" val="107235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25AA37EE-79EE-7441-AC3E-6DD7F13837EF}"/>
              </a:ext>
            </a:extLst>
          </p:cNvPr>
          <p:cNvSpPr>
            <a:spLocks noGrp="1"/>
          </p:cNvSpPr>
          <p:nvPr>
            <p:ph type="title"/>
          </p:nvPr>
        </p:nvSpPr>
        <p:spPr/>
        <p:txBody>
          <a:bodyPr/>
          <a:lstStyle/>
          <a:p>
            <a:r>
              <a:rPr lang="en" altLang="ja-JP" dirty="0" err="1"/>
              <a:t>iotedge-simdevice-status.png</a:t>
            </a:r>
            <a:endParaRPr kumimoji="1" lang="ja-JP" altLang="en-US"/>
          </a:p>
        </p:txBody>
      </p:sp>
      <p:sp>
        <p:nvSpPr>
          <p:cNvPr id="2" name="スライド番号プレースホルダー 1">
            <a:extLst>
              <a:ext uri="{FF2B5EF4-FFF2-40B4-BE49-F238E27FC236}">
                <a16:creationId xmlns:a16="http://schemas.microsoft.com/office/drawing/2014/main" id="{BD5E6031-BEF9-A14E-96CB-B9C3B60514F1}"/>
              </a:ext>
            </a:extLst>
          </p:cNvPr>
          <p:cNvSpPr>
            <a:spLocks noGrp="1"/>
          </p:cNvSpPr>
          <p:nvPr>
            <p:ph type="sldNum" sz="quarter" idx="10"/>
          </p:nvPr>
        </p:nvSpPr>
        <p:spPr/>
        <p:txBody>
          <a:bodyPr/>
          <a:lstStyle/>
          <a:p>
            <a:pPr defTabSz="1109302"/>
            <a:fld id="{FAADACFB-7C71-4E89-89D2-7BBA40B7BFA9}" type="slidenum">
              <a:rPr lang="en-US" smtClean="0">
                <a:solidFill>
                  <a:srgbClr val="505050"/>
                </a:solidFill>
              </a:rPr>
              <a:pPr defTabSz="1109302"/>
              <a:t>17</a:t>
            </a:fld>
            <a:endParaRPr lang="en-US" dirty="0">
              <a:solidFill>
                <a:srgbClr val="505050"/>
              </a:solidFill>
            </a:endParaRPr>
          </a:p>
        </p:txBody>
      </p:sp>
      <p:pic>
        <p:nvPicPr>
          <p:cNvPr id="9" name="図 8">
            <a:extLst>
              <a:ext uri="{FF2B5EF4-FFF2-40B4-BE49-F238E27FC236}">
                <a16:creationId xmlns:a16="http://schemas.microsoft.com/office/drawing/2014/main" id="{E85301D3-F2DB-C943-AD3B-A1348011119C}"/>
              </a:ext>
            </a:extLst>
          </p:cNvPr>
          <p:cNvPicPr>
            <a:picLocks noChangeAspect="1"/>
          </p:cNvPicPr>
          <p:nvPr/>
        </p:nvPicPr>
        <p:blipFill rotWithShape="1">
          <a:blip r:embed="rId2"/>
          <a:srcRect r="25766" b="82652"/>
          <a:stretch/>
        </p:blipFill>
        <p:spPr>
          <a:xfrm>
            <a:off x="1465709" y="1497012"/>
            <a:ext cx="4176464" cy="693997"/>
          </a:xfrm>
          <a:prstGeom prst="rect">
            <a:avLst/>
          </a:prstGeom>
          <a:ln>
            <a:solidFill>
              <a:srgbClr val="000000"/>
            </a:solidFill>
          </a:ln>
        </p:spPr>
      </p:pic>
      <p:sp>
        <p:nvSpPr>
          <p:cNvPr id="7" name="正方形/長方形 6">
            <a:extLst>
              <a:ext uri="{FF2B5EF4-FFF2-40B4-BE49-F238E27FC236}">
                <a16:creationId xmlns:a16="http://schemas.microsoft.com/office/drawing/2014/main" id="{FD69ED38-0F5B-4742-9FE7-4AE89B68DEF2}"/>
              </a:ext>
            </a:extLst>
          </p:cNvPr>
          <p:cNvSpPr/>
          <p:nvPr/>
        </p:nvSpPr>
        <p:spPr bwMode="auto">
          <a:xfrm>
            <a:off x="4994101" y="1697062"/>
            <a:ext cx="432048" cy="234950"/>
          </a:xfrm>
          <a:prstGeom prst="rect">
            <a:avLst/>
          </a:prstGeom>
          <a:noFill/>
          <a:ln w="25400">
            <a:solidFill>
              <a:srgbClr val="FF26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kumimoji="1" lang="ja-JP" altLang="en-US" sz="900" dirty="0" err="1">
              <a:gradFill>
                <a:gsLst>
                  <a:gs pos="0">
                    <a:srgbClr val="FFFFFF"/>
                  </a:gs>
                  <a:gs pos="100000">
                    <a:srgbClr val="FFFFFF"/>
                  </a:gs>
                </a:gsLst>
                <a:lin ang="5400000" scaled="0"/>
              </a:gradFill>
              <a:latin typeface="+mj-ea"/>
              <a:ea typeface="+mj-ea"/>
              <a:cs typeface="Segoe UI" pitchFamily="34" charset="0"/>
            </a:endParaRPr>
          </a:p>
        </p:txBody>
      </p:sp>
      <p:pic>
        <p:nvPicPr>
          <p:cNvPr id="12" name="図 11">
            <a:extLst>
              <a:ext uri="{FF2B5EF4-FFF2-40B4-BE49-F238E27FC236}">
                <a16:creationId xmlns:a16="http://schemas.microsoft.com/office/drawing/2014/main" id="{88CB5F77-C599-5648-ABCD-E613D53C8735}"/>
              </a:ext>
            </a:extLst>
          </p:cNvPr>
          <p:cNvPicPr>
            <a:picLocks noChangeAspect="1"/>
          </p:cNvPicPr>
          <p:nvPr/>
        </p:nvPicPr>
        <p:blipFill>
          <a:blip r:embed="rId3"/>
          <a:stretch>
            <a:fillRect/>
          </a:stretch>
        </p:blipFill>
        <p:spPr>
          <a:xfrm>
            <a:off x="1465709" y="2357022"/>
            <a:ext cx="5080000" cy="1752600"/>
          </a:xfrm>
          <a:prstGeom prst="rect">
            <a:avLst/>
          </a:prstGeom>
          <a:ln>
            <a:solidFill>
              <a:srgbClr val="000000"/>
            </a:solidFill>
          </a:ln>
        </p:spPr>
      </p:pic>
      <p:sp>
        <p:nvSpPr>
          <p:cNvPr id="13" name="正方形/長方形 12">
            <a:extLst>
              <a:ext uri="{FF2B5EF4-FFF2-40B4-BE49-F238E27FC236}">
                <a16:creationId xmlns:a16="http://schemas.microsoft.com/office/drawing/2014/main" id="{BEA26804-0EC8-4242-B861-466619FEFC27}"/>
              </a:ext>
            </a:extLst>
          </p:cNvPr>
          <p:cNvSpPr/>
          <p:nvPr/>
        </p:nvSpPr>
        <p:spPr bwMode="auto">
          <a:xfrm>
            <a:off x="1493391" y="3713286"/>
            <a:ext cx="4940870" cy="288032"/>
          </a:xfrm>
          <a:prstGeom prst="rect">
            <a:avLst/>
          </a:prstGeom>
          <a:noFill/>
          <a:ln w="25400">
            <a:solidFill>
              <a:srgbClr val="FF26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kumimoji="1" lang="ja-JP" altLang="en-US" sz="900" dirty="0" err="1">
              <a:gradFill>
                <a:gsLst>
                  <a:gs pos="0">
                    <a:srgbClr val="FFFFFF"/>
                  </a:gs>
                  <a:gs pos="100000">
                    <a:srgbClr val="FFFFFF"/>
                  </a:gs>
                </a:gsLst>
                <a:lin ang="5400000" scaled="0"/>
              </a:gradFill>
              <a:latin typeface="+mj-ea"/>
              <a:ea typeface="+mj-ea"/>
              <a:cs typeface="Segoe UI" pitchFamily="34" charset="0"/>
            </a:endParaRPr>
          </a:p>
        </p:txBody>
      </p:sp>
    </p:spTree>
    <p:extLst>
      <p:ext uri="{BB962C8B-B14F-4D97-AF65-F5344CB8AC3E}">
        <p14:creationId xmlns:p14="http://schemas.microsoft.com/office/powerpoint/2010/main" val="7445834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6E34F90E-35E4-5F4A-AF12-EF38E0C5B379}"/>
              </a:ext>
            </a:extLst>
          </p:cNvPr>
          <p:cNvSpPr>
            <a:spLocks noGrp="1"/>
          </p:cNvSpPr>
          <p:nvPr>
            <p:ph type="sldNum" sz="quarter" idx="10"/>
          </p:nvPr>
        </p:nvSpPr>
        <p:spPr/>
        <p:txBody>
          <a:bodyPr/>
          <a:lstStyle/>
          <a:p>
            <a:pPr defTabSz="1109302"/>
            <a:fld id="{FAADACFB-7C71-4E89-89D2-7BBA40B7BFA9}" type="slidenum">
              <a:rPr lang="en-US" smtClean="0">
                <a:solidFill>
                  <a:srgbClr val="505050"/>
                </a:solidFill>
              </a:rPr>
              <a:pPr defTabSz="1109302"/>
              <a:t>18</a:t>
            </a:fld>
            <a:endParaRPr lang="en-US" dirty="0">
              <a:solidFill>
                <a:srgbClr val="505050"/>
              </a:solidFill>
            </a:endParaRPr>
          </a:p>
        </p:txBody>
      </p:sp>
      <p:pic>
        <p:nvPicPr>
          <p:cNvPr id="6" name="図 5">
            <a:extLst>
              <a:ext uri="{FF2B5EF4-FFF2-40B4-BE49-F238E27FC236}">
                <a16:creationId xmlns:a16="http://schemas.microsoft.com/office/drawing/2014/main" id="{FC1EF5BD-87EB-F14E-9ABB-7F367431A756}"/>
              </a:ext>
            </a:extLst>
          </p:cNvPr>
          <p:cNvPicPr>
            <a:picLocks noChangeAspect="1"/>
          </p:cNvPicPr>
          <p:nvPr/>
        </p:nvPicPr>
        <p:blipFill>
          <a:blip r:embed="rId2"/>
          <a:stretch>
            <a:fillRect/>
          </a:stretch>
        </p:blipFill>
        <p:spPr>
          <a:xfrm>
            <a:off x="564330" y="0"/>
            <a:ext cx="11307815" cy="6994525"/>
          </a:xfrm>
          <a:prstGeom prst="rect">
            <a:avLst/>
          </a:prstGeom>
          <a:ln>
            <a:solidFill>
              <a:srgbClr val="000000"/>
            </a:solidFill>
          </a:ln>
        </p:spPr>
      </p:pic>
    </p:spTree>
    <p:extLst>
      <p:ext uri="{BB962C8B-B14F-4D97-AF65-F5344CB8AC3E}">
        <p14:creationId xmlns:p14="http://schemas.microsoft.com/office/powerpoint/2010/main" val="8574525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44946D99-880D-8240-BD0D-57EE88687A11}"/>
              </a:ext>
            </a:extLst>
          </p:cNvPr>
          <p:cNvSpPr>
            <a:spLocks noGrp="1"/>
          </p:cNvSpPr>
          <p:nvPr>
            <p:ph type="sldNum" sz="quarter" idx="10"/>
          </p:nvPr>
        </p:nvSpPr>
        <p:spPr/>
        <p:txBody>
          <a:bodyPr/>
          <a:lstStyle/>
          <a:p>
            <a:pPr defTabSz="1109302"/>
            <a:fld id="{FAADACFB-7C71-4E89-89D2-7BBA40B7BFA9}" type="slidenum">
              <a:rPr lang="en-US" smtClean="0">
                <a:solidFill>
                  <a:srgbClr val="505050"/>
                </a:solidFill>
              </a:rPr>
              <a:pPr defTabSz="1109302"/>
              <a:t>19</a:t>
            </a:fld>
            <a:endParaRPr lang="en-US" dirty="0">
              <a:solidFill>
                <a:srgbClr val="505050"/>
              </a:solidFill>
            </a:endParaRPr>
          </a:p>
        </p:txBody>
      </p:sp>
      <p:pic>
        <p:nvPicPr>
          <p:cNvPr id="4" name="図 3">
            <a:extLst>
              <a:ext uri="{FF2B5EF4-FFF2-40B4-BE49-F238E27FC236}">
                <a16:creationId xmlns:a16="http://schemas.microsoft.com/office/drawing/2014/main" id="{2F0E8070-01A5-7242-9925-3F58B5A0F2DA}"/>
              </a:ext>
            </a:extLst>
          </p:cNvPr>
          <p:cNvPicPr>
            <a:picLocks noChangeAspect="1"/>
          </p:cNvPicPr>
          <p:nvPr/>
        </p:nvPicPr>
        <p:blipFill>
          <a:blip r:embed="rId2"/>
          <a:stretch>
            <a:fillRect/>
          </a:stretch>
        </p:blipFill>
        <p:spPr>
          <a:xfrm>
            <a:off x="2918198" y="1337022"/>
            <a:ext cx="7150841" cy="3683000"/>
          </a:xfrm>
          <a:prstGeom prst="rect">
            <a:avLst/>
          </a:prstGeom>
          <a:ln>
            <a:solidFill>
              <a:srgbClr val="000000"/>
            </a:solidFill>
          </a:ln>
        </p:spPr>
      </p:pic>
    </p:spTree>
    <p:extLst>
      <p:ext uri="{BB962C8B-B14F-4D97-AF65-F5344CB8AC3E}">
        <p14:creationId xmlns:p14="http://schemas.microsoft.com/office/powerpoint/2010/main" val="36504028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E4716887-E720-9A42-8E48-07723D40F301}"/>
              </a:ext>
            </a:extLst>
          </p:cNvPr>
          <p:cNvSpPr>
            <a:spLocks noGrp="1"/>
          </p:cNvSpPr>
          <p:nvPr>
            <p:ph type="title"/>
          </p:nvPr>
        </p:nvSpPr>
        <p:spPr/>
        <p:txBody>
          <a:bodyPr/>
          <a:lstStyle/>
          <a:p>
            <a:r>
              <a:rPr lang="en" altLang="ja-JP" dirty="0" err="1"/>
              <a:t>iotedge-vm-select.png</a:t>
            </a:r>
            <a:endParaRPr kumimoji="1" lang="ja-JP" altLang="en-US"/>
          </a:p>
        </p:txBody>
      </p:sp>
      <p:sp>
        <p:nvSpPr>
          <p:cNvPr id="2" name="スライド番号プレースホルダー 1">
            <a:extLst>
              <a:ext uri="{FF2B5EF4-FFF2-40B4-BE49-F238E27FC236}">
                <a16:creationId xmlns:a16="http://schemas.microsoft.com/office/drawing/2014/main" id="{161AC9F1-6188-124C-B8FA-E9D5E0CFE6FE}"/>
              </a:ext>
            </a:extLst>
          </p:cNvPr>
          <p:cNvSpPr>
            <a:spLocks noGrp="1"/>
          </p:cNvSpPr>
          <p:nvPr>
            <p:ph type="sldNum" sz="quarter" idx="10"/>
          </p:nvPr>
        </p:nvSpPr>
        <p:spPr/>
        <p:txBody>
          <a:bodyPr/>
          <a:lstStyle/>
          <a:p>
            <a:pPr defTabSz="1109302"/>
            <a:fld id="{FAADACFB-7C71-4E89-89D2-7BBA40B7BFA9}" type="slidenum">
              <a:rPr lang="en-US" smtClean="0">
                <a:solidFill>
                  <a:srgbClr val="505050"/>
                </a:solidFill>
              </a:rPr>
              <a:pPr defTabSz="1109302"/>
              <a:t>2</a:t>
            </a:fld>
            <a:endParaRPr lang="en-US" dirty="0">
              <a:solidFill>
                <a:srgbClr val="505050"/>
              </a:solidFill>
            </a:endParaRPr>
          </a:p>
        </p:txBody>
      </p:sp>
      <p:grpSp>
        <p:nvGrpSpPr>
          <p:cNvPr id="6" name="グループ化 5">
            <a:extLst>
              <a:ext uri="{FF2B5EF4-FFF2-40B4-BE49-F238E27FC236}">
                <a16:creationId xmlns:a16="http://schemas.microsoft.com/office/drawing/2014/main" id="{6810473E-1EAB-D34E-8567-BAA8EAF3D364}"/>
              </a:ext>
            </a:extLst>
          </p:cNvPr>
          <p:cNvGrpSpPr/>
          <p:nvPr/>
        </p:nvGrpSpPr>
        <p:grpSpPr>
          <a:xfrm>
            <a:off x="884237" y="1471612"/>
            <a:ext cx="10668000" cy="4051300"/>
            <a:chOff x="884237" y="1471612"/>
            <a:chExt cx="10668000" cy="4051300"/>
          </a:xfrm>
        </p:grpSpPr>
        <p:pic>
          <p:nvPicPr>
            <p:cNvPr id="4" name="図 3">
              <a:extLst>
                <a:ext uri="{FF2B5EF4-FFF2-40B4-BE49-F238E27FC236}">
                  <a16:creationId xmlns:a16="http://schemas.microsoft.com/office/drawing/2014/main" id="{987AD317-E68B-A54E-B8F4-51EC0EF34628}"/>
                </a:ext>
              </a:extLst>
            </p:cNvPr>
            <p:cNvPicPr>
              <a:picLocks noChangeAspect="1"/>
            </p:cNvPicPr>
            <p:nvPr/>
          </p:nvPicPr>
          <p:blipFill>
            <a:blip r:embed="rId2"/>
            <a:stretch>
              <a:fillRect/>
            </a:stretch>
          </p:blipFill>
          <p:spPr>
            <a:xfrm>
              <a:off x="884237" y="1471612"/>
              <a:ext cx="10668000" cy="4051300"/>
            </a:xfrm>
            <a:prstGeom prst="rect">
              <a:avLst/>
            </a:prstGeom>
            <a:ln>
              <a:solidFill>
                <a:srgbClr val="000000"/>
              </a:solidFill>
            </a:ln>
          </p:spPr>
        </p:pic>
        <p:sp>
          <p:nvSpPr>
            <p:cNvPr id="5" name="正方形/長方形 4">
              <a:extLst>
                <a:ext uri="{FF2B5EF4-FFF2-40B4-BE49-F238E27FC236}">
                  <a16:creationId xmlns:a16="http://schemas.microsoft.com/office/drawing/2014/main" id="{0C3E14A3-9C19-F448-A93C-0B41CF1A4723}"/>
                </a:ext>
              </a:extLst>
            </p:cNvPr>
            <p:cNvSpPr/>
            <p:nvPr/>
          </p:nvSpPr>
          <p:spPr bwMode="auto">
            <a:xfrm>
              <a:off x="1033661" y="4865414"/>
              <a:ext cx="2448272" cy="576064"/>
            </a:xfrm>
            <a:prstGeom prst="rect">
              <a:avLst/>
            </a:prstGeom>
            <a:noFill/>
            <a:ln w="25400">
              <a:solidFill>
                <a:srgbClr val="FF26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kumimoji="1" lang="ja-JP" altLang="en-US" sz="900" dirty="0" err="1">
                <a:gradFill>
                  <a:gsLst>
                    <a:gs pos="0">
                      <a:srgbClr val="FFFFFF"/>
                    </a:gs>
                    <a:gs pos="100000">
                      <a:srgbClr val="FFFFFF"/>
                    </a:gs>
                  </a:gsLst>
                  <a:lin ang="5400000" scaled="0"/>
                </a:gradFill>
                <a:latin typeface="+mj-ea"/>
                <a:ea typeface="+mj-ea"/>
                <a:cs typeface="Segoe UI" pitchFamily="34" charset="0"/>
              </a:endParaRPr>
            </a:p>
          </p:txBody>
        </p:sp>
      </p:grpSp>
    </p:spTree>
    <p:extLst>
      <p:ext uri="{BB962C8B-B14F-4D97-AF65-F5344CB8AC3E}">
        <p14:creationId xmlns:p14="http://schemas.microsoft.com/office/powerpoint/2010/main" val="20007130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50E7F22B-8CDC-9041-9180-5008E8F0F77F}"/>
              </a:ext>
            </a:extLst>
          </p:cNvPr>
          <p:cNvSpPr>
            <a:spLocks noGrp="1"/>
          </p:cNvSpPr>
          <p:nvPr>
            <p:ph type="title"/>
          </p:nvPr>
        </p:nvSpPr>
        <p:spPr/>
        <p:txBody>
          <a:bodyPr/>
          <a:lstStyle/>
          <a:p>
            <a:r>
              <a:rPr lang="en" altLang="ja-JP" dirty="0" err="1"/>
              <a:t>iotedge-vm-config.png</a:t>
            </a:r>
            <a:endParaRPr kumimoji="1" lang="ja-JP" altLang="en-US"/>
          </a:p>
        </p:txBody>
      </p:sp>
      <p:sp>
        <p:nvSpPr>
          <p:cNvPr id="2" name="スライド番号プレースホルダー 1">
            <a:extLst>
              <a:ext uri="{FF2B5EF4-FFF2-40B4-BE49-F238E27FC236}">
                <a16:creationId xmlns:a16="http://schemas.microsoft.com/office/drawing/2014/main" id="{ED503CD8-D05E-BD45-B4DE-309E6B2BAB55}"/>
              </a:ext>
            </a:extLst>
          </p:cNvPr>
          <p:cNvSpPr>
            <a:spLocks noGrp="1"/>
          </p:cNvSpPr>
          <p:nvPr>
            <p:ph type="sldNum" sz="quarter" idx="10"/>
          </p:nvPr>
        </p:nvSpPr>
        <p:spPr/>
        <p:txBody>
          <a:bodyPr/>
          <a:lstStyle/>
          <a:p>
            <a:pPr defTabSz="1109302"/>
            <a:fld id="{FAADACFB-7C71-4E89-89D2-7BBA40B7BFA9}" type="slidenum">
              <a:rPr lang="en-US" smtClean="0">
                <a:solidFill>
                  <a:srgbClr val="505050"/>
                </a:solidFill>
              </a:rPr>
              <a:pPr defTabSz="1109302"/>
              <a:t>3</a:t>
            </a:fld>
            <a:endParaRPr lang="en-US" dirty="0">
              <a:solidFill>
                <a:srgbClr val="505050"/>
              </a:solidFill>
            </a:endParaRPr>
          </a:p>
        </p:txBody>
      </p:sp>
      <p:pic>
        <p:nvPicPr>
          <p:cNvPr id="10" name="図 9">
            <a:extLst>
              <a:ext uri="{FF2B5EF4-FFF2-40B4-BE49-F238E27FC236}">
                <a16:creationId xmlns:a16="http://schemas.microsoft.com/office/drawing/2014/main" id="{6EFABABC-0BB8-5848-A36C-AF98C89E4C69}"/>
              </a:ext>
            </a:extLst>
          </p:cNvPr>
          <p:cNvPicPr>
            <a:picLocks noChangeAspect="1"/>
          </p:cNvPicPr>
          <p:nvPr/>
        </p:nvPicPr>
        <p:blipFill>
          <a:blip r:embed="rId2"/>
          <a:stretch>
            <a:fillRect/>
          </a:stretch>
        </p:blipFill>
        <p:spPr>
          <a:xfrm>
            <a:off x="4915844" y="0"/>
            <a:ext cx="2604786" cy="6994525"/>
          </a:xfrm>
          <a:prstGeom prst="rect">
            <a:avLst/>
          </a:prstGeom>
          <a:ln>
            <a:solidFill>
              <a:srgbClr val="000000"/>
            </a:solidFill>
          </a:ln>
        </p:spPr>
      </p:pic>
    </p:spTree>
    <p:extLst>
      <p:ext uri="{BB962C8B-B14F-4D97-AF65-F5344CB8AC3E}">
        <p14:creationId xmlns:p14="http://schemas.microsoft.com/office/powerpoint/2010/main" val="22941983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DB746F46-2529-FC4B-A775-CF8ECF20F27B}"/>
              </a:ext>
            </a:extLst>
          </p:cNvPr>
          <p:cNvSpPr>
            <a:spLocks noGrp="1"/>
          </p:cNvSpPr>
          <p:nvPr>
            <p:ph type="title"/>
          </p:nvPr>
        </p:nvSpPr>
        <p:spPr/>
        <p:txBody>
          <a:bodyPr/>
          <a:lstStyle/>
          <a:p>
            <a:r>
              <a:rPr lang="en" altLang="ja-JP" dirty="0" err="1"/>
              <a:t>iotedge-vm-port.png</a:t>
            </a:r>
            <a:endParaRPr kumimoji="1" lang="ja-JP" altLang="en-US"/>
          </a:p>
        </p:txBody>
      </p:sp>
      <p:sp>
        <p:nvSpPr>
          <p:cNvPr id="2" name="スライド番号プレースホルダー 1">
            <a:extLst>
              <a:ext uri="{FF2B5EF4-FFF2-40B4-BE49-F238E27FC236}">
                <a16:creationId xmlns:a16="http://schemas.microsoft.com/office/drawing/2014/main" id="{E795F9F2-FAA6-534C-8C81-CE671307D870}"/>
              </a:ext>
            </a:extLst>
          </p:cNvPr>
          <p:cNvSpPr>
            <a:spLocks noGrp="1"/>
          </p:cNvSpPr>
          <p:nvPr>
            <p:ph type="sldNum" sz="quarter" idx="10"/>
          </p:nvPr>
        </p:nvSpPr>
        <p:spPr/>
        <p:txBody>
          <a:bodyPr/>
          <a:lstStyle/>
          <a:p>
            <a:pPr defTabSz="1109302"/>
            <a:fld id="{FAADACFB-7C71-4E89-89D2-7BBA40B7BFA9}" type="slidenum">
              <a:rPr lang="en-US" smtClean="0">
                <a:solidFill>
                  <a:srgbClr val="505050"/>
                </a:solidFill>
              </a:rPr>
              <a:pPr defTabSz="1109302"/>
              <a:t>4</a:t>
            </a:fld>
            <a:endParaRPr lang="en-US" dirty="0">
              <a:solidFill>
                <a:srgbClr val="505050"/>
              </a:solidFill>
            </a:endParaRPr>
          </a:p>
        </p:txBody>
      </p:sp>
      <p:pic>
        <p:nvPicPr>
          <p:cNvPr id="4" name="図 3">
            <a:extLst>
              <a:ext uri="{FF2B5EF4-FFF2-40B4-BE49-F238E27FC236}">
                <a16:creationId xmlns:a16="http://schemas.microsoft.com/office/drawing/2014/main" id="{B0DEDD78-54FE-204A-966C-1D28F00FB55B}"/>
              </a:ext>
            </a:extLst>
          </p:cNvPr>
          <p:cNvPicPr>
            <a:picLocks noChangeAspect="1"/>
          </p:cNvPicPr>
          <p:nvPr/>
        </p:nvPicPr>
        <p:blipFill>
          <a:blip r:embed="rId2"/>
          <a:stretch>
            <a:fillRect/>
          </a:stretch>
        </p:blipFill>
        <p:spPr>
          <a:xfrm>
            <a:off x="4630737" y="3071812"/>
            <a:ext cx="3175000" cy="850900"/>
          </a:xfrm>
          <a:prstGeom prst="rect">
            <a:avLst/>
          </a:prstGeom>
          <a:ln>
            <a:solidFill>
              <a:srgbClr val="000000"/>
            </a:solidFill>
          </a:ln>
        </p:spPr>
      </p:pic>
    </p:spTree>
    <p:extLst>
      <p:ext uri="{BB962C8B-B14F-4D97-AF65-F5344CB8AC3E}">
        <p14:creationId xmlns:p14="http://schemas.microsoft.com/office/powerpoint/2010/main" val="5294747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EB612B80-B06A-E24E-A263-5B31D67ECC87}"/>
              </a:ext>
            </a:extLst>
          </p:cNvPr>
          <p:cNvSpPr>
            <a:spLocks noGrp="1"/>
          </p:cNvSpPr>
          <p:nvPr>
            <p:ph type="title"/>
          </p:nvPr>
        </p:nvSpPr>
        <p:spPr/>
        <p:txBody>
          <a:bodyPr/>
          <a:lstStyle/>
          <a:p>
            <a:r>
              <a:rPr lang="en" altLang="ja-JP" dirty="0" err="1"/>
              <a:t>iotedge-vm-sshstring.png</a:t>
            </a:r>
            <a:endParaRPr kumimoji="1" lang="ja-JP" altLang="en-US"/>
          </a:p>
        </p:txBody>
      </p:sp>
      <p:sp>
        <p:nvSpPr>
          <p:cNvPr id="2" name="スライド番号プレースホルダー 1">
            <a:extLst>
              <a:ext uri="{FF2B5EF4-FFF2-40B4-BE49-F238E27FC236}">
                <a16:creationId xmlns:a16="http://schemas.microsoft.com/office/drawing/2014/main" id="{6F5C9265-D7D0-6F4C-88E9-9BF7B55FE213}"/>
              </a:ext>
            </a:extLst>
          </p:cNvPr>
          <p:cNvSpPr>
            <a:spLocks noGrp="1"/>
          </p:cNvSpPr>
          <p:nvPr>
            <p:ph type="sldNum" sz="quarter" idx="10"/>
          </p:nvPr>
        </p:nvSpPr>
        <p:spPr/>
        <p:txBody>
          <a:bodyPr/>
          <a:lstStyle/>
          <a:p>
            <a:pPr defTabSz="1109302"/>
            <a:fld id="{FAADACFB-7C71-4E89-89D2-7BBA40B7BFA9}" type="slidenum">
              <a:rPr lang="en-US" smtClean="0">
                <a:solidFill>
                  <a:srgbClr val="505050"/>
                </a:solidFill>
              </a:rPr>
              <a:pPr defTabSz="1109302"/>
              <a:t>5</a:t>
            </a:fld>
            <a:endParaRPr lang="en-US" dirty="0">
              <a:solidFill>
                <a:srgbClr val="505050"/>
              </a:solidFill>
            </a:endParaRPr>
          </a:p>
        </p:txBody>
      </p:sp>
      <p:pic>
        <p:nvPicPr>
          <p:cNvPr id="4" name="図 3">
            <a:extLst>
              <a:ext uri="{FF2B5EF4-FFF2-40B4-BE49-F238E27FC236}">
                <a16:creationId xmlns:a16="http://schemas.microsoft.com/office/drawing/2014/main" id="{9A8A8370-0D13-9D4F-A16E-3B73783A5D33}"/>
              </a:ext>
            </a:extLst>
          </p:cNvPr>
          <p:cNvPicPr>
            <a:picLocks noChangeAspect="1"/>
          </p:cNvPicPr>
          <p:nvPr/>
        </p:nvPicPr>
        <p:blipFill>
          <a:blip r:embed="rId2"/>
          <a:stretch>
            <a:fillRect/>
          </a:stretch>
        </p:blipFill>
        <p:spPr>
          <a:xfrm>
            <a:off x="1549108" y="1769070"/>
            <a:ext cx="9260917" cy="3314700"/>
          </a:xfrm>
          <a:prstGeom prst="rect">
            <a:avLst/>
          </a:prstGeom>
          <a:ln>
            <a:solidFill>
              <a:schemeClr val="accent1"/>
            </a:solidFill>
          </a:ln>
        </p:spPr>
      </p:pic>
      <p:sp>
        <p:nvSpPr>
          <p:cNvPr id="9" name="正方形/長方形 8">
            <a:extLst>
              <a:ext uri="{FF2B5EF4-FFF2-40B4-BE49-F238E27FC236}">
                <a16:creationId xmlns:a16="http://schemas.microsoft.com/office/drawing/2014/main" id="{BFB1ECAF-DA4C-F94A-A2BE-B201E4EE10A3}"/>
              </a:ext>
            </a:extLst>
          </p:cNvPr>
          <p:cNvSpPr/>
          <p:nvPr/>
        </p:nvSpPr>
        <p:spPr bwMode="auto">
          <a:xfrm>
            <a:off x="1537717" y="2417142"/>
            <a:ext cx="1080120" cy="288032"/>
          </a:xfrm>
          <a:prstGeom prst="rect">
            <a:avLst/>
          </a:prstGeom>
          <a:noFill/>
          <a:ln w="25400">
            <a:solidFill>
              <a:srgbClr val="FF26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kumimoji="1" lang="ja-JP" altLang="en-US" sz="900" dirty="0" err="1">
              <a:gradFill>
                <a:gsLst>
                  <a:gs pos="0">
                    <a:srgbClr val="FFFFFF"/>
                  </a:gs>
                  <a:gs pos="100000">
                    <a:srgbClr val="FFFFFF"/>
                  </a:gs>
                </a:gsLst>
                <a:lin ang="5400000" scaled="0"/>
              </a:gradFill>
              <a:latin typeface="+mj-ea"/>
              <a:ea typeface="+mj-ea"/>
              <a:cs typeface="Segoe UI" pitchFamily="34" charset="0"/>
            </a:endParaRPr>
          </a:p>
        </p:txBody>
      </p:sp>
      <p:sp>
        <p:nvSpPr>
          <p:cNvPr id="10" name="正方形/長方形 9">
            <a:extLst>
              <a:ext uri="{FF2B5EF4-FFF2-40B4-BE49-F238E27FC236}">
                <a16:creationId xmlns:a16="http://schemas.microsoft.com/office/drawing/2014/main" id="{14914818-536C-CA4D-B85D-C3284F29370E}"/>
              </a:ext>
            </a:extLst>
          </p:cNvPr>
          <p:cNvSpPr/>
          <p:nvPr/>
        </p:nvSpPr>
        <p:spPr bwMode="auto">
          <a:xfrm>
            <a:off x="6650285" y="4622330"/>
            <a:ext cx="3960440" cy="461439"/>
          </a:xfrm>
          <a:prstGeom prst="rect">
            <a:avLst/>
          </a:prstGeom>
          <a:noFill/>
          <a:ln w="25400">
            <a:solidFill>
              <a:srgbClr val="FF26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kumimoji="1" lang="ja-JP" altLang="en-US" sz="900" dirty="0" err="1">
              <a:gradFill>
                <a:gsLst>
                  <a:gs pos="0">
                    <a:srgbClr val="FFFFFF"/>
                  </a:gs>
                  <a:gs pos="100000">
                    <a:srgbClr val="FFFFFF"/>
                  </a:gs>
                </a:gsLst>
                <a:lin ang="5400000" scaled="0"/>
              </a:gradFill>
              <a:latin typeface="+mj-ea"/>
              <a:ea typeface="+mj-ea"/>
              <a:cs typeface="Segoe UI" pitchFamily="34" charset="0"/>
            </a:endParaRPr>
          </a:p>
        </p:txBody>
      </p:sp>
      <p:sp>
        <p:nvSpPr>
          <p:cNvPr id="12" name="正方形/長方形 11">
            <a:extLst>
              <a:ext uri="{FF2B5EF4-FFF2-40B4-BE49-F238E27FC236}">
                <a16:creationId xmlns:a16="http://schemas.microsoft.com/office/drawing/2014/main" id="{0A0B5F89-BF92-754A-AB9D-57F0FC74EE62}"/>
              </a:ext>
            </a:extLst>
          </p:cNvPr>
          <p:cNvSpPr/>
          <p:nvPr/>
        </p:nvSpPr>
        <p:spPr bwMode="auto">
          <a:xfrm>
            <a:off x="7116974" y="2273126"/>
            <a:ext cx="541423" cy="413779"/>
          </a:xfrm>
          <a:prstGeom prst="rect">
            <a:avLst/>
          </a:prstGeom>
          <a:noFill/>
          <a:ln w="25400">
            <a:solidFill>
              <a:srgbClr val="FF26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kumimoji="1" lang="ja-JP" altLang="en-US" sz="900" dirty="0" err="1">
              <a:gradFill>
                <a:gsLst>
                  <a:gs pos="0">
                    <a:srgbClr val="FFFFFF"/>
                  </a:gs>
                  <a:gs pos="100000">
                    <a:srgbClr val="FFFFFF"/>
                  </a:gs>
                </a:gsLst>
                <a:lin ang="5400000" scaled="0"/>
              </a:gradFill>
              <a:latin typeface="+mj-ea"/>
              <a:ea typeface="+mj-ea"/>
              <a:cs typeface="Segoe UI" pitchFamily="34" charset="0"/>
            </a:endParaRPr>
          </a:p>
        </p:txBody>
      </p:sp>
    </p:spTree>
    <p:extLst>
      <p:ext uri="{BB962C8B-B14F-4D97-AF65-F5344CB8AC3E}">
        <p14:creationId xmlns:p14="http://schemas.microsoft.com/office/powerpoint/2010/main" val="25123352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30748CEF-C2F9-9549-973A-F19E85DB6C6D}"/>
              </a:ext>
            </a:extLst>
          </p:cNvPr>
          <p:cNvSpPr>
            <a:spLocks noGrp="1"/>
          </p:cNvSpPr>
          <p:nvPr>
            <p:ph type="title"/>
          </p:nvPr>
        </p:nvSpPr>
        <p:spPr/>
        <p:txBody>
          <a:bodyPr/>
          <a:lstStyle/>
          <a:p>
            <a:r>
              <a:rPr lang="en" altLang="ja-JP" dirty="0" err="1"/>
              <a:t>iotedge</a:t>
            </a:r>
            <a:r>
              <a:rPr lang="en" altLang="ja-JP" dirty="0"/>
              <a:t>-device-</a:t>
            </a:r>
            <a:r>
              <a:rPr lang="en" altLang="ja-JP" dirty="0" err="1"/>
              <a:t>add.png</a:t>
            </a:r>
            <a:endParaRPr kumimoji="1" lang="ja-JP" altLang="en-US"/>
          </a:p>
        </p:txBody>
      </p:sp>
      <p:sp>
        <p:nvSpPr>
          <p:cNvPr id="2" name="スライド番号プレースホルダー 1">
            <a:extLst>
              <a:ext uri="{FF2B5EF4-FFF2-40B4-BE49-F238E27FC236}">
                <a16:creationId xmlns:a16="http://schemas.microsoft.com/office/drawing/2014/main" id="{029A3520-2464-A14A-9952-382AEC3190D6}"/>
              </a:ext>
            </a:extLst>
          </p:cNvPr>
          <p:cNvSpPr>
            <a:spLocks noGrp="1"/>
          </p:cNvSpPr>
          <p:nvPr>
            <p:ph type="sldNum" sz="quarter" idx="10"/>
          </p:nvPr>
        </p:nvSpPr>
        <p:spPr/>
        <p:txBody>
          <a:bodyPr/>
          <a:lstStyle/>
          <a:p>
            <a:pPr defTabSz="1109302"/>
            <a:fld id="{FAADACFB-7C71-4E89-89D2-7BBA40B7BFA9}" type="slidenum">
              <a:rPr lang="en-US" smtClean="0">
                <a:solidFill>
                  <a:srgbClr val="505050"/>
                </a:solidFill>
              </a:rPr>
              <a:pPr defTabSz="1109302"/>
              <a:t>6</a:t>
            </a:fld>
            <a:endParaRPr lang="en-US" dirty="0">
              <a:solidFill>
                <a:srgbClr val="505050"/>
              </a:solidFill>
            </a:endParaRPr>
          </a:p>
        </p:txBody>
      </p:sp>
      <p:grpSp>
        <p:nvGrpSpPr>
          <p:cNvPr id="10" name="グループ化 9">
            <a:extLst>
              <a:ext uri="{FF2B5EF4-FFF2-40B4-BE49-F238E27FC236}">
                <a16:creationId xmlns:a16="http://schemas.microsoft.com/office/drawing/2014/main" id="{0B424322-EA96-7B49-88E4-930F8BCB64A6}"/>
              </a:ext>
            </a:extLst>
          </p:cNvPr>
          <p:cNvGrpSpPr/>
          <p:nvPr/>
        </p:nvGrpSpPr>
        <p:grpSpPr>
          <a:xfrm>
            <a:off x="439737" y="957262"/>
            <a:ext cx="11557000" cy="5080000"/>
            <a:chOff x="439737" y="957262"/>
            <a:chExt cx="11557000" cy="5080000"/>
          </a:xfrm>
        </p:grpSpPr>
        <p:pic>
          <p:nvPicPr>
            <p:cNvPr id="8" name="図 7">
              <a:extLst>
                <a:ext uri="{FF2B5EF4-FFF2-40B4-BE49-F238E27FC236}">
                  <a16:creationId xmlns:a16="http://schemas.microsoft.com/office/drawing/2014/main" id="{7F447A66-55F4-194B-B069-FE5BACEEE68C}"/>
                </a:ext>
              </a:extLst>
            </p:cNvPr>
            <p:cNvPicPr>
              <a:picLocks noChangeAspect="1"/>
            </p:cNvPicPr>
            <p:nvPr/>
          </p:nvPicPr>
          <p:blipFill>
            <a:blip r:embed="rId2"/>
            <a:stretch>
              <a:fillRect/>
            </a:stretch>
          </p:blipFill>
          <p:spPr>
            <a:xfrm>
              <a:off x="439737" y="957262"/>
              <a:ext cx="11557000" cy="5080000"/>
            </a:xfrm>
            <a:prstGeom prst="rect">
              <a:avLst/>
            </a:prstGeom>
            <a:ln>
              <a:solidFill>
                <a:srgbClr val="000000"/>
              </a:solidFill>
            </a:ln>
          </p:spPr>
        </p:pic>
        <p:sp>
          <p:nvSpPr>
            <p:cNvPr id="9" name="正方形/長方形 8">
              <a:extLst>
                <a:ext uri="{FF2B5EF4-FFF2-40B4-BE49-F238E27FC236}">
                  <a16:creationId xmlns:a16="http://schemas.microsoft.com/office/drawing/2014/main" id="{196842F8-E62B-DC42-86E1-E3784953E841}"/>
                </a:ext>
              </a:extLst>
            </p:cNvPr>
            <p:cNvSpPr/>
            <p:nvPr/>
          </p:nvSpPr>
          <p:spPr bwMode="auto">
            <a:xfrm>
              <a:off x="3913981" y="1029270"/>
              <a:ext cx="2016224" cy="451768"/>
            </a:xfrm>
            <a:prstGeom prst="rect">
              <a:avLst/>
            </a:prstGeom>
            <a:noFill/>
            <a:ln w="25400">
              <a:solidFill>
                <a:srgbClr val="FF26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kumimoji="1" lang="ja-JP" altLang="en-US" sz="900" dirty="0" err="1">
                <a:gradFill>
                  <a:gsLst>
                    <a:gs pos="0">
                      <a:srgbClr val="FFFFFF"/>
                    </a:gs>
                    <a:gs pos="100000">
                      <a:srgbClr val="FFFFFF"/>
                    </a:gs>
                  </a:gsLst>
                  <a:lin ang="5400000" scaled="0"/>
                </a:gradFill>
                <a:latin typeface="+mj-ea"/>
                <a:ea typeface="+mj-ea"/>
                <a:cs typeface="Segoe UI" pitchFamily="34" charset="0"/>
              </a:endParaRPr>
            </a:p>
          </p:txBody>
        </p:sp>
      </p:grpSp>
    </p:spTree>
    <p:extLst>
      <p:ext uri="{BB962C8B-B14F-4D97-AF65-F5344CB8AC3E}">
        <p14:creationId xmlns:p14="http://schemas.microsoft.com/office/powerpoint/2010/main" val="24209033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a:extLst>
              <a:ext uri="{FF2B5EF4-FFF2-40B4-BE49-F238E27FC236}">
                <a16:creationId xmlns:a16="http://schemas.microsoft.com/office/drawing/2014/main" id="{3B88A68E-3353-4840-95C9-0BB5F99583F5}"/>
              </a:ext>
            </a:extLst>
          </p:cNvPr>
          <p:cNvSpPr>
            <a:spLocks noGrp="1"/>
          </p:cNvSpPr>
          <p:nvPr>
            <p:ph type="title"/>
          </p:nvPr>
        </p:nvSpPr>
        <p:spPr/>
        <p:txBody>
          <a:bodyPr/>
          <a:lstStyle/>
          <a:p>
            <a:r>
              <a:rPr lang="en" altLang="ja-JP" dirty="0" err="1"/>
              <a:t>iotedge</a:t>
            </a:r>
            <a:r>
              <a:rPr lang="en" altLang="ja-JP" dirty="0"/>
              <a:t>-device-</a:t>
            </a:r>
            <a:r>
              <a:rPr lang="en" altLang="ja-JP" dirty="0" err="1"/>
              <a:t>save.png</a:t>
            </a:r>
            <a:endParaRPr kumimoji="1" lang="ja-JP" altLang="en-US"/>
          </a:p>
        </p:txBody>
      </p:sp>
      <p:sp>
        <p:nvSpPr>
          <p:cNvPr id="2" name="スライド番号プレースホルダー 1">
            <a:extLst>
              <a:ext uri="{FF2B5EF4-FFF2-40B4-BE49-F238E27FC236}">
                <a16:creationId xmlns:a16="http://schemas.microsoft.com/office/drawing/2014/main" id="{EB928838-63A3-5B41-BE0E-8FBC105C4718}"/>
              </a:ext>
            </a:extLst>
          </p:cNvPr>
          <p:cNvSpPr>
            <a:spLocks noGrp="1"/>
          </p:cNvSpPr>
          <p:nvPr>
            <p:ph type="sldNum" sz="quarter" idx="10"/>
          </p:nvPr>
        </p:nvSpPr>
        <p:spPr/>
        <p:txBody>
          <a:bodyPr/>
          <a:lstStyle/>
          <a:p>
            <a:pPr defTabSz="1109302"/>
            <a:fld id="{FAADACFB-7C71-4E89-89D2-7BBA40B7BFA9}" type="slidenum">
              <a:rPr lang="en-US" smtClean="0">
                <a:solidFill>
                  <a:srgbClr val="505050"/>
                </a:solidFill>
              </a:rPr>
              <a:pPr defTabSz="1109302"/>
              <a:t>7</a:t>
            </a:fld>
            <a:endParaRPr lang="en-US" dirty="0">
              <a:solidFill>
                <a:srgbClr val="505050"/>
              </a:solidFill>
            </a:endParaRPr>
          </a:p>
        </p:txBody>
      </p:sp>
      <p:pic>
        <p:nvPicPr>
          <p:cNvPr id="4" name="図 3">
            <a:extLst>
              <a:ext uri="{FF2B5EF4-FFF2-40B4-BE49-F238E27FC236}">
                <a16:creationId xmlns:a16="http://schemas.microsoft.com/office/drawing/2014/main" id="{4C15F399-D99B-624C-8585-4B0739617352}"/>
              </a:ext>
            </a:extLst>
          </p:cNvPr>
          <p:cNvPicPr>
            <a:picLocks noChangeAspect="1"/>
          </p:cNvPicPr>
          <p:nvPr/>
        </p:nvPicPr>
        <p:blipFill>
          <a:blip r:embed="rId2"/>
          <a:stretch>
            <a:fillRect/>
          </a:stretch>
        </p:blipFill>
        <p:spPr>
          <a:xfrm>
            <a:off x="4658207" y="0"/>
            <a:ext cx="3120061" cy="6994525"/>
          </a:xfrm>
          <a:prstGeom prst="rect">
            <a:avLst/>
          </a:prstGeom>
          <a:ln>
            <a:solidFill>
              <a:srgbClr val="000000"/>
            </a:solidFill>
          </a:ln>
        </p:spPr>
      </p:pic>
      <p:pic>
        <p:nvPicPr>
          <p:cNvPr id="5" name="図 4">
            <a:extLst>
              <a:ext uri="{FF2B5EF4-FFF2-40B4-BE49-F238E27FC236}">
                <a16:creationId xmlns:a16="http://schemas.microsoft.com/office/drawing/2014/main" id="{D25F14D6-8EE3-1A4E-AA87-E9B0267675A1}"/>
              </a:ext>
            </a:extLst>
          </p:cNvPr>
          <p:cNvPicPr>
            <a:picLocks noChangeAspect="1"/>
          </p:cNvPicPr>
          <p:nvPr/>
        </p:nvPicPr>
        <p:blipFill rotWithShape="1">
          <a:blip r:embed="rId3"/>
          <a:srcRect l="37447" r="37447"/>
          <a:stretch/>
        </p:blipFill>
        <p:spPr>
          <a:xfrm>
            <a:off x="4658207" y="0"/>
            <a:ext cx="3120061" cy="6994525"/>
          </a:xfrm>
          <a:prstGeom prst="rect">
            <a:avLst/>
          </a:prstGeom>
        </p:spPr>
      </p:pic>
    </p:spTree>
    <p:extLst>
      <p:ext uri="{BB962C8B-B14F-4D97-AF65-F5344CB8AC3E}">
        <p14:creationId xmlns:p14="http://schemas.microsoft.com/office/powerpoint/2010/main" val="30762948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33471A0B-3955-FF41-A352-03D6409793FF}"/>
              </a:ext>
            </a:extLst>
          </p:cNvPr>
          <p:cNvSpPr>
            <a:spLocks noGrp="1"/>
          </p:cNvSpPr>
          <p:nvPr>
            <p:ph type="title"/>
          </p:nvPr>
        </p:nvSpPr>
        <p:spPr/>
        <p:txBody>
          <a:bodyPr/>
          <a:lstStyle/>
          <a:p>
            <a:r>
              <a:rPr lang="en" altLang="ja-JP" dirty="0" err="1"/>
              <a:t>iotedge</a:t>
            </a:r>
            <a:r>
              <a:rPr lang="en" altLang="ja-JP" dirty="0"/>
              <a:t>-device-</a:t>
            </a:r>
            <a:r>
              <a:rPr lang="en" altLang="ja-JP" dirty="0" err="1"/>
              <a:t>list.png</a:t>
            </a:r>
            <a:endParaRPr kumimoji="1" lang="ja-JP" altLang="en-US"/>
          </a:p>
        </p:txBody>
      </p:sp>
      <p:sp>
        <p:nvSpPr>
          <p:cNvPr id="2" name="スライド番号プレースホルダー 1">
            <a:extLst>
              <a:ext uri="{FF2B5EF4-FFF2-40B4-BE49-F238E27FC236}">
                <a16:creationId xmlns:a16="http://schemas.microsoft.com/office/drawing/2014/main" id="{43572E03-2410-4645-8D33-C5DA497FEF18}"/>
              </a:ext>
            </a:extLst>
          </p:cNvPr>
          <p:cNvSpPr>
            <a:spLocks noGrp="1"/>
          </p:cNvSpPr>
          <p:nvPr>
            <p:ph type="sldNum" sz="quarter" idx="10"/>
          </p:nvPr>
        </p:nvSpPr>
        <p:spPr/>
        <p:txBody>
          <a:bodyPr/>
          <a:lstStyle/>
          <a:p>
            <a:pPr defTabSz="1109302"/>
            <a:fld id="{FAADACFB-7C71-4E89-89D2-7BBA40B7BFA9}" type="slidenum">
              <a:rPr lang="en-US" smtClean="0">
                <a:solidFill>
                  <a:srgbClr val="505050"/>
                </a:solidFill>
              </a:rPr>
              <a:pPr defTabSz="1109302"/>
              <a:t>8</a:t>
            </a:fld>
            <a:endParaRPr lang="en-US" dirty="0">
              <a:solidFill>
                <a:srgbClr val="505050"/>
              </a:solidFill>
            </a:endParaRPr>
          </a:p>
        </p:txBody>
      </p:sp>
      <p:pic>
        <p:nvPicPr>
          <p:cNvPr id="4" name="図 3">
            <a:extLst>
              <a:ext uri="{FF2B5EF4-FFF2-40B4-BE49-F238E27FC236}">
                <a16:creationId xmlns:a16="http://schemas.microsoft.com/office/drawing/2014/main" id="{5FB06C5C-9909-C444-82DB-3A00FC08652D}"/>
              </a:ext>
            </a:extLst>
          </p:cNvPr>
          <p:cNvPicPr>
            <a:picLocks noChangeAspect="1"/>
          </p:cNvPicPr>
          <p:nvPr/>
        </p:nvPicPr>
        <p:blipFill>
          <a:blip r:embed="rId2"/>
          <a:stretch>
            <a:fillRect/>
          </a:stretch>
        </p:blipFill>
        <p:spPr>
          <a:xfrm>
            <a:off x="1944687" y="595312"/>
            <a:ext cx="8547100" cy="5803900"/>
          </a:xfrm>
          <a:prstGeom prst="rect">
            <a:avLst/>
          </a:prstGeom>
          <a:ln>
            <a:solidFill>
              <a:srgbClr val="000000"/>
            </a:solidFill>
          </a:ln>
        </p:spPr>
      </p:pic>
      <p:sp>
        <p:nvSpPr>
          <p:cNvPr id="5" name="正方形/長方形 4">
            <a:extLst>
              <a:ext uri="{FF2B5EF4-FFF2-40B4-BE49-F238E27FC236}">
                <a16:creationId xmlns:a16="http://schemas.microsoft.com/office/drawing/2014/main" id="{523C5199-E993-DD43-B5E8-5390F06E4983}"/>
              </a:ext>
            </a:extLst>
          </p:cNvPr>
          <p:cNvSpPr/>
          <p:nvPr/>
        </p:nvSpPr>
        <p:spPr bwMode="auto">
          <a:xfrm>
            <a:off x="2401813" y="6017542"/>
            <a:ext cx="7848872" cy="288032"/>
          </a:xfrm>
          <a:prstGeom prst="rect">
            <a:avLst/>
          </a:prstGeom>
          <a:noFill/>
          <a:ln w="25400">
            <a:solidFill>
              <a:srgbClr val="FF26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kumimoji="1" lang="ja-JP" altLang="en-US" sz="900" dirty="0" err="1">
              <a:gradFill>
                <a:gsLst>
                  <a:gs pos="0">
                    <a:srgbClr val="FFFFFF"/>
                  </a:gs>
                  <a:gs pos="100000">
                    <a:srgbClr val="FFFFFF"/>
                  </a:gs>
                </a:gsLst>
                <a:lin ang="5400000" scaled="0"/>
              </a:gradFill>
              <a:latin typeface="+mj-ea"/>
              <a:ea typeface="+mj-ea"/>
              <a:cs typeface="Segoe UI" pitchFamily="34" charset="0"/>
            </a:endParaRPr>
          </a:p>
        </p:txBody>
      </p:sp>
    </p:spTree>
    <p:extLst>
      <p:ext uri="{BB962C8B-B14F-4D97-AF65-F5344CB8AC3E}">
        <p14:creationId xmlns:p14="http://schemas.microsoft.com/office/powerpoint/2010/main" val="2001751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4CC9564F-1F0F-6046-9684-BBF12D11108B}"/>
              </a:ext>
            </a:extLst>
          </p:cNvPr>
          <p:cNvSpPr>
            <a:spLocks noGrp="1"/>
          </p:cNvSpPr>
          <p:nvPr>
            <p:ph type="title"/>
          </p:nvPr>
        </p:nvSpPr>
        <p:spPr/>
        <p:txBody>
          <a:bodyPr/>
          <a:lstStyle/>
          <a:p>
            <a:r>
              <a:rPr lang="en" altLang="ja-JP" dirty="0" err="1"/>
              <a:t>iotedge</a:t>
            </a:r>
            <a:r>
              <a:rPr lang="en" altLang="ja-JP" dirty="0"/>
              <a:t>-device-copy-</a:t>
            </a:r>
            <a:r>
              <a:rPr lang="en" altLang="ja-JP" dirty="0" err="1"/>
              <a:t>connectionstring.png</a:t>
            </a:r>
            <a:endParaRPr kumimoji="1" lang="ja-JP" altLang="en-US"/>
          </a:p>
        </p:txBody>
      </p:sp>
      <p:sp>
        <p:nvSpPr>
          <p:cNvPr id="2" name="スライド番号プレースホルダー 1">
            <a:extLst>
              <a:ext uri="{FF2B5EF4-FFF2-40B4-BE49-F238E27FC236}">
                <a16:creationId xmlns:a16="http://schemas.microsoft.com/office/drawing/2014/main" id="{D79701A5-1F43-C54A-8998-8BE673F2F906}"/>
              </a:ext>
            </a:extLst>
          </p:cNvPr>
          <p:cNvSpPr>
            <a:spLocks noGrp="1"/>
          </p:cNvSpPr>
          <p:nvPr>
            <p:ph type="sldNum" sz="quarter" idx="10"/>
          </p:nvPr>
        </p:nvSpPr>
        <p:spPr/>
        <p:txBody>
          <a:bodyPr/>
          <a:lstStyle/>
          <a:p>
            <a:pPr defTabSz="1109302"/>
            <a:fld id="{FAADACFB-7C71-4E89-89D2-7BBA40B7BFA9}" type="slidenum">
              <a:rPr lang="en-US" smtClean="0">
                <a:solidFill>
                  <a:srgbClr val="505050"/>
                </a:solidFill>
              </a:rPr>
              <a:pPr defTabSz="1109302"/>
              <a:t>9</a:t>
            </a:fld>
            <a:endParaRPr lang="en-US" dirty="0">
              <a:solidFill>
                <a:srgbClr val="505050"/>
              </a:solidFill>
            </a:endParaRPr>
          </a:p>
        </p:txBody>
      </p:sp>
      <p:pic>
        <p:nvPicPr>
          <p:cNvPr id="4" name="図 3">
            <a:extLst>
              <a:ext uri="{FF2B5EF4-FFF2-40B4-BE49-F238E27FC236}">
                <a16:creationId xmlns:a16="http://schemas.microsoft.com/office/drawing/2014/main" id="{2477BAFD-A302-C840-AA6B-FCDFA5BD3C1B}"/>
              </a:ext>
            </a:extLst>
          </p:cNvPr>
          <p:cNvPicPr>
            <a:picLocks noChangeAspect="1"/>
          </p:cNvPicPr>
          <p:nvPr/>
        </p:nvPicPr>
        <p:blipFill>
          <a:blip r:embed="rId2"/>
          <a:stretch>
            <a:fillRect/>
          </a:stretch>
        </p:blipFill>
        <p:spPr>
          <a:xfrm>
            <a:off x="179387" y="601402"/>
            <a:ext cx="12077700" cy="5791719"/>
          </a:xfrm>
          <a:prstGeom prst="rect">
            <a:avLst/>
          </a:prstGeom>
          <a:ln>
            <a:solidFill>
              <a:srgbClr val="000000"/>
            </a:solidFill>
          </a:ln>
        </p:spPr>
      </p:pic>
      <p:sp>
        <p:nvSpPr>
          <p:cNvPr id="5" name="正方形/長方形 4">
            <a:extLst>
              <a:ext uri="{FF2B5EF4-FFF2-40B4-BE49-F238E27FC236}">
                <a16:creationId xmlns:a16="http://schemas.microsoft.com/office/drawing/2014/main" id="{F8E366B7-C1FB-0F4E-B340-EE86F982DE70}"/>
              </a:ext>
            </a:extLst>
          </p:cNvPr>
          <p:cNvSpPr/>
          <p:nvPr/>
        </p:nvSpPr>
        <p:spPr bwMode="auto">
          <a:xfrm>
            <a:off x="313581" y="3929310"/>
            <a:ext cx="11737304" cy="720080"/>
          </a:xfrm>
          <a:prstGeom prst="rect">
            <a:avLst/>
          </a:prstGeom>
          <a:noFill/>
          <a:ln w="25400">
            <a:solidFill>
              <a:srgbClr val="FF26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kumimoji="1" lang="ja-JP" altLang="en-US" sz="900" dirty="0" err="1">
              <a:gradFill>
                <a:gsLst>
                  <a:gs pos="0">
                    <a:srgbClr val="FFFFFF"/>
                  </a:gs>
                  <a:gs pos="100000">
                    <a:srgbClr val="FFFFFF"/>
                  </a:gs>
                </a:gsLst>
                <a:lin ang="5400000" scaled="0"/>
              </a:gradFill>
              <a:latin typeface="+mj-ea"/>
              <a:ea typeface="+mj-ea"/>
              <a:cs typeface="Segoe UI" pitchFamily="34" charset="0"/>
            </a:endParaRPr>
          </a:p>
        </p:txBody>
      </p:sp>
    </p:spTree>
    <p:extLst>
      <p:ext uri="{BB962C8B-B14F-4D97-AF65-F5344CB8AC3E}">
        <p14:creationId xmlns:p14="http://schemas.microsoft.com/office/powerpoint/2010/main" val="1332381112"/>
      </p:ext>
    </p:extLst>
  </p:cSld>
  <p:clrMapOvr>
    <a:masterClrMapping/>
  </p:clrMapOvr>
</p:sld>
</file>

<file path=ppt/theme/theme1.xml><?xml version="1.0" encoding="utf-8"?>
<a:theme xmlns:a="http://schemas.openxmlformats.org/drawingml/2006/main" name="MSVID_White_16x9_2012-08-18">
  <a:themeElements>
    <a:clrScheme name="MS Brand - White with blue accents">
      <a:dk1>
        <a:srgbClr val="505050"/>
      </a:dk1>
      <a:lt1>
        <a:srgbClr val="FFFFFF"/>
      </a:lt1>
      <a:dk2>
        <a:srgbClr val="0072C6"/>
      </a:dk2>
      <a:lt2>
        <a:srgbClr val="00BCF2"/>
      </a:lt2>
      <a:accent1>
        <a:srgbClr val="002050"/>
      </a:accent1>
      <a:accent2>
        <a:srgbClr val="B4009E"/>
      </a:accent2>
      <a:accent3>
        <a:srgbClr val="0072C6"/>
      </a:accent3>
      <a:accent4>
        <a:srgbClr val="008272"/>
      </a:accent4>
      <a:accent5>
        <a:srgbClr val="4668C5"/>
      </a:accent5>
      <a:accent6>
        <a:srgbClr val="68217A"/>
      </a:accent6>
      <a:hlink>
        <a:srgbClr val="0072C6"/>
      </a:hlink>
      <a:folHlink>
        <a:srgbClr val="0072C6"/>
      </a:folHlink>
    </a:clrScheme>
    <a:fontScheme name="MSKK2013">
      <a:majorFont>
        <a:latin typeface="Segoe UI Light"/>
        <a:ea typeface="メイリオ"/>
        <a:cs typeface=""/>
      </a:majorFont>
      <a:minorFont>
        <a:latin typeface="Segoe UI"/>
        <a:ea typeface="メイリオ"/>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プレゼンテーション8" id="{C7293D7A-EDCE-B742-B17E-DECF35AD5421}" vid="{78747F22-316C-434E-95AA-7343A417D26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MSVID_White_16x9_2012-08-18</Template>
  <TotalTime>0</TotalTime>
  <Words>104</Words>
  <Application>Microsoft Macintosh PowerPoint</Application>
  <PresentationFormat>ユーザー設定</PresentationFormat>
  <Paragraphs>59</Paragraphs>
  <Slides>19</Slides>
  <Notes>0</Notes>
  <HiddenSlides>0</HiddenSlides>
  <MMClips>0</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19</vt:i4>
      </vt:variant>
    </vt:vector>
  </HeadingPairs>
  <TitlesOfParts>
    <vt:vector size="25" baseType="lpstr">
      <vt:lpstr>ＭＳ Ｐゴシック</vt:lpstr>
      <vt:lpstr>Segoe UI</vt:lpstr>
      <vt:lpstr>Segoe UI Light</vt:lpstr>
      <vt:lpstr>メイリオ</vt:lpstr>
      <vt:lpstr>Arial</vt:lpstr>
      <vt:lpstr>MSVID_White_16x9_2012-08-18</vt:lpstr>
      <vt:lpstr>PowerPoint プレゼンテーション</vt:lpstr>
      <vt:lpstr>iotedge-vm-select.png</vt:lpstr>
      <vt:lpstr>iotedge-vm-config.png</vt:lpstr>
      <vt:lpstr>iotedge-vm-port.png</vt:lpstr>
      <vt:lpstr>iotedge-vm-sshstring.png</vt:lpstr>
      <vt:lpstr>iotedge-device-add.png</vt:lpstr>
      <vt:lpstr>iotedge-device-save.png</vt:lpstr>
      <vt:lpstr>iotedge-device-list.png</vt:lpstr>
      <vt:lpstr>iotedge-device-copy-connectionstring.png</vt:lpstr>
      <vt:lpstr>iotedge-device-refresh.png</vt:lpstr>
      <vt:lpstr>iotedge-device-list-edgeagent.png</vt:lpstr>
      <vt:lpstr>iotedge-simdevice-setmodule.png</vt:lpstr>
      <vt:lpstr>iotedge-simdevice-addmodule.png</vt:lpstr>
      <vt:lpstr>iotedge-simdevice-next.png</vt:lpstr>
      <vt:lpstr>iotedge-simdevice-routing.png</vt:lpstr>
      <vt:lpstr>PowerPoint プレゼンテーション</vt:lpstr>
      <vt:lpstr>iotedge-simdevice-status.png</vt:lpstr>
      <vt:lpstr>PowerPoint プレゼンテーション</vt:lpstr>
      <vt:lpstr>PowerPoint プレゼンテーション</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Microsoft Office User</dc:creator>
  <cp:keywords/>
  <dc:description/>
  <cp:lastModifiedBy/>
  <cp:revision>1</cp:revision>
  <dcterms:created xsi:type="dcterms:W3CDTF">2018-07-17T02:40:33Z</dcterms:created>
  <dcterms:modified xsi:type="dcterms:W3CDTF">2018-09-18T06:30:09Z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Ref">
    <vt:lpwstr>https://api.informationprotection.azure.com/api/72f988bf-86f1-41af-91ab-2d7cd011db47</vt:lpwstr>
  </property>
  <property fmtid="{D5CDD505-2E9C-101B-9397-08002B2CF9AE}" pid="5" name="MSIP_Label_f42aa342-8706-4288-bd11-ebb85995028c_Owner">
    <vt:lpwstr>haruos@microsoft.com</vt:lpwstr>
  </property>
  <property fmtid="{D5CDD505-2E9C-101B-9397-08002B2CF9AE}" pid="6" name="MSIP_Label_f42aa342-8706-4288-bd11-ebb85995028c_SetDate">
    <vt:lpwstr>2017-09-19T00:29:02.4174952+09:00</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